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7" r:id="rId1"/>
  </p:sldMasterIdLst>
  <p:notesMasterIdLst>
    <p:notesMasterId r:id="rId10"/>
  </p:notesMasterIdLst>
  <p:handoutMasterIdLst>
    <p:handoutMasterId r:id="rId11"/>
  </p:handoutMasterIdLst>
  <p:sldIdLst>
    <p:sldId id="257" r:id="rId2"/>
    <p:sldId id="268" r:id="rId3"/>
    <p:sldId id="265" r:id="rId4"/>
    <p:sldId id="266" r:id="rId5"/>
    <p:sldId id="270" r:id="rId6"/>
    <p:sldId id="271" r:id="rId7"/>
    <p:sldId id="272" r:id="rId8"/>
    <p:sldId id="27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FA0"/>
    <a:srgbClr val="EDEDED"/>
    <a:srgbClr val="FEE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4398" autoAdjust="0"/>
    <p:restoredTop sz="95934" autoAdjust="0"/>
  </p:normalViewPr>
  <p:slideViewPr>
    <p:cSldViewPr snapToGrid="0" snapToObjects="1">
      <p:cViewPr varScale="1">
        <p:scale>
          <a:sx n="110" d="100"/>
          <a:sy n="110" d="100"/>
        </p:scale>
        <p:origin x="2576" y="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45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7F6AEF-43BD-F24E-AF9E-58A74ECF4FF5}" type="datetimeFigureOut">
              <a:rPr lang="en-US" smtClean="0"/>
              <a:pPr/>
              <a:t>8/13/22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0CF53-BDDA-474E-896B-5EB7565C7F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31063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C08296-1A5B-444E-A65C-074B487ADD6F}" type="datetimeFigureOut">
              <a:rPr lang="en-US" smtClean="0"/>
              <a:pPr/>
              <a:t>8/13/22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A23963-13E2-554B-8982-7FA41FE663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0562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Univer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88" y="0"/>
            <a:ext cx="9172575" cy="5915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09875"/>
            <a:ext cx="9144000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Placeholder 5" descr="shutterstock_769389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59" t="18909" r="17081"/>
          <a:stretch>
            <a:fillRect/>
          </a:stretch>
        </p:blipFill>
        <p:spPr bwMode="auto">
          <a:xfrm>
            <a:off x="6858000" y="0"/>
            <a:ext cx="2286000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Placeholder 10" descr="shutterstock_10708528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4" r="23894"/>
          <a:stretch>
            <a:fillRect/>
          </a:stretch>
        </p:blipFill>
        <p:spPr bwMode="auto">
          <a:xfrm>
            <a:off x="0" y="0"/>
            <a:ext cx="2271713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Placeholder 12" descr="shutterstock_12020635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07" t="7475" r="33949" b="23048"/>
          <a:stretch>
            <a:fillRect/>
          </a:stretch>
        </p:blipFill>
        <p:spPr bwMode="auto">
          <a:xfrm>
            <a:off x="2286000" y="0"/>
            <a:ext cx="2271713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Placeholder 8" descr="shutterstock_58382266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8" r="21448"/>
          <a:stretch>
            <a:fillRect/>
          </a:stretch>
        </p:blipFill>
        <p:spPr bwMode="auto">
          <a:xfrm>
            <a:off x="4572000" y="0"/>
            <a:ext cx="2271713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0912" y="3157836"/>
            <a:ext cx="7909316" cy="76505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2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0913" y="4165407"/>
            <a:ext cx="7909316" cy="42976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Font typeface="Wingdings" pitchFamily="28" charset="2"/>
              <a:buNone/>
              <a:defRPr sz="2000" b="0" baseline="0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442206" y="4887456"/>
            <a:ext cx="7918022" cy="37800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bg1"/>
                </a:solidFill>
                <a:latin typeface="Verdana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EAE95F89-96EF-A548-84A3-934B2C601EDF}" type="datetime1">
              <a:rPr lang="en-US" smtClean="0"/>
              <a:pPr/>
              <a:t>8/13/22</a:t>
            </a:fld>
            <a:endParaRPr lang="en-US" dirty="0"/>
          </a:p>
        </p:txBody>
      </p:sp>
      <p:sp>
        <p:nvSpPr>
          <p:cNvPr id="15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959732"/>
      </p:ext>
    </p:extLst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365760" y="1645920"/>
            <a:ext cx="8326438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fld id="{EAE95F89-96EF-A548-84A3-934B2C601EDF}" type="datetime1">
              <a:rPr lang="en-US" smtClean="0"/>
              <a:pPr/>
              <a:t>8/13/22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045072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echnolog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588" y="0"/>
            <a:ext cx="9170988" cy="5915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09875"/>
            <a:ext cx="9144000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Placeholder 18" descr="shutterstock_295816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4" t="15311" r="36530"/>
          <a:stretch>
            <a:fillRect/>
          </a:stretch>
        </p:blipFill>
        <p:spPr bwMode="auto">
          <a:xfrm>
            <a:off x="6870700" y="0"/>
            <a:ext cx="2273300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Placeholder 32" descr="ISP209388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9" t="19907" b="7997"/>
          <a:stretch>
            <a:fillRect/>
          </a:stretch>
        </p:blipFill>
        <p:spPr bwMode="auto">
          <a:xfrm>
            <a:off x="0" y="0"/>
            <a:ext cx="2271713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Placeholder 35" descr="shutterstock_12412126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96" r="16269"/>
          <a:stretch>
            <a:fillRect/>
          </a:stretch>
        </p:blipFill>
        <p:spPr bwMode="auto">
          <a:xfrm>
            <a:off x="2284413" y="0"/>
            <a:ext cx="2271712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Placeholder 9" descr="shutterstock_43012507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25" r="4950"/>
          <a:stretch>
            <a:fillRect/>
          </a:stretch>
        </p:blipFill>
        <p:spPr bwMode="auto">
          <a:xfrm>
            <a:off x="4573588" y="0"/>
            <a:ext cx="2271712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0912" y="3157836"/>
            <a:ext cx="7909316" cy="76505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2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0913" y="4165407"/>
            <a:ext cx="7909316" cy="42976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Font typeface="Wingdings" pitchFamily="28" charset="2"/>
              <a:buNone/>
              <a:defRPr sz="2000" b="0" baseline="0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442206" y="4887456"/>
            <a:ext cx="7918022" cy="37800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bg1"/>
                </a:solidFill>
                <a:latin typeface="Verdana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EAE95F89-96EF-A548-84A3-934B2C601EDF}" type="datetime1">
              <a:rPr lang="en-US" smtClean="0"/>
              <a:pPr/>
              <a:t>8/13/22</a:t>
            </a:fld>
            <a:endParaRPr lang="en-US" dirty="0"/>
          </a:p>
        </p:txBody>
      </p:sp>
      <p:sp>
        <p:nvSpPr>
          <p:cNvPr id="14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610676"/>
      </p:ext>
    </p:extLst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People and Te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88" y="0"/>
            <a:ext cx="9172575" cy="5915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09875"/>
            <a:ext cx="9144000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Placeholder 8" descr="shutterstock_7799068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1" t="11378" r="-2" b="8519"/>
          <a:stretch>
            <a:fillRect/>
          </a:stretch>
        </p:blipFill>
        <p:spPr bwMode="auto">
          <a:xfrm>
            <a:off x="2286000" y="0"/>
            <a:ext cx="2271713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Placeholder 10" descr="iStock_000017402661Medium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13" t="11118" r="6171" b="2959"/>
          <a:stretch>
            <a:fillRect/>
          </a:stretch>
        </p:blipFill>
        <p:spPr bwMode="auto">
          <a:xfrm>
            <a:off x="6858000" y="0"/>
            <a:ext cx="2286000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Placeholder 13" descr="shutterstock_32048539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53" t="3491" r="2" b="4852"/>
          <a:stretch>
            <a:fillRect/>
          </a:stretch>
        </p:blipFill>
        <p:spPr bwMode="auto">
          <a:xfrm>
            <a:off x="0" y="0"/>
            <a:ext cx="2271713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Placeholder 15" descr="shutterstock_11304505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6" r="41415"/>
          <a:stretch>
            <a:fillRect/>
          </a:stretch>
        </p:blipFill>
        <p:spPr bwMode="auto">
          <a:xfrm>
            <a:off x="4572000" y="0"/>
            <a:ext cx="2271713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0912" y="3157836"/>
            <a:ext cx="7909316" cy="76505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2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0913" y="4165407"/>
            <a:ext cx="7909316" cy="42976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Font typeface="Wingdings" pitchFamily="28" charset="2"/>
              <a:buNone/>
              <a:defRPr sz="2000" b="0" baseline="0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442206" y="4887456"/>
            <a:ext cx="7918022" cy="37800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bg1"/>
                </a:solidFill>
                <a:latin typeface="Verdana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EAE95F89-96EF-A548-84A3-934B2C601EDF}" type="datetime1">
              <a:rPr lang="en-US" smtClean="0"/>
              <a:pPr/>
              <a:t>8/13/22</a:t>
            </a:fld>
            <a:endParaRPr lang="en-US" dirty="0"/>
          </a:p>
        </p:txBody>
      </p:sp>
      <p:sp>
        <p:nvSpPr>
          <p:cNvPr id="14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689963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Aspi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70988" cy="5915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09875"/>
            <a:ext cx="9144000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Placeholder 10" descr="cover-rg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26" b="24687"/>
          <a:stretch>
            <a:fillRect/>
          </a:stretch>
        </p:blipFill>
        <p:spPr bwMode="auto">
          <a:xfrm>
            <a:off x="0" y="0"/>
            <a:ext cx="9144000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0912" y="3157836"/>
            <a:ext cx="7909316" cy="76505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2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0913" y="4165407"/>
            <a:ext cx="7909316" cy="42976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Font typeface="Wingdings" pitchFamily="28" charset="2"/>
              <a:buNone/>
              <a:defRPr sz="2000" b="0" baseline="0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442206" y="4887456"/>
            <a:ext cx="7918022" cy="37800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bg1"/>
                </a:solidFill>
                <a:latin typeface="Verdana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EAE95F89-96EF-A548-84A3-934B2C601EDF}" type="datetime1">
              <a:rPr lang="en-US" smtClean="0"/>
              <a:pPr/>
              <a:t>8/13/22</a:t>
            </a:fld>
            <a:endParaRPr lang="en-US" dirty="0"/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624538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Custom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-11113" y="0"/>
            <a:ext cx="9172576" cy="5915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5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09875"/>
            <a:ext cx="9174163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2271889" cy="280987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9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2285999" y="0"/>
            <a:ext cx="2271889" cy="280987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5"/>
          </p:nvPr>
        </p:nvSpPr>
        <p:spPr>
          <a:xfrm>
            <a:off x="4571999" y="0"/>
            <a:ext cx="2271889" cy="280987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11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6857999" y="0"/>
            <a:ext cx="2315683" cy="280987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1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0912" y="3157836"/>
            <a:ext cx="7909316" cy="76505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2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0913" y="4165407"/>
            <a:ext cx="7909316" cy="42976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Font typeface="Wingdings" pitchFamily="28" charset="2"/>
              <a:buNone/>
              <a:defRPr sz="2000" b="0" baseline="0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442206" y="4887456"/>
            <a:ext cx="7918022" cy="37800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bg1"/>
                </a:solidFill>
                <a:latin typeface="Verdana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fld id="{F4D56339-E211-4045-8133-D29ABDC9BFDB}" type="datetime1">
              <a:rPr lang="en-US" smtClean="0"/>
              <a:pPr/>
              <a:t>8/13/22</a:t>
            </a:fld>
            <a:endParaRPr lang="en-US" dirty="0"/>
          </a:p>
        </p:txBody>
      </p:sp>
      <p:sp>
        <p:nvSpPr>
          <p:cNvPr id="18" name="Slide Number Placeholder 2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458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Custom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88" y="0"/>
            <a:ext cx="9172575" cy="5915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7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09875"/>
            <a:ext cx="9144000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9144001" cy="280987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0912" y="3157836"/>
            <a:ext cx="7909316" cy="76505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2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0913" y="4165407"/>
            <a:ext cx="7909316" cy="42976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Font typeface="Wingdings" pitchFamily="28" charset="2"/>
              <a:buNone/>
              <a:defRPr sz="2000" b="0" baseline="0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442206" y="4887456"/>
            <a:ext cx="7918022" cy="37800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bg1"/>
                </a:solidFill>
                <a:latin typeface="Verdana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fld id="{6DD9AAD7-68B0-BB47-811E-49F2684A621E}" type="datetime1">
              <a:rPr lang="en-US" smtClean="0"/>
              <a:pPr/>
              <a:t>8/13/22</a:t>
            </a:fld>
            <a:endParaRPr lang="en-US" dirty="0"/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079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91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417899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4600" b="1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EAE95F89-96EF-A548-84A3-934B2C601EDF}" type="datetime1">
              <a:rPr lang="en-US" smtClean="0"/>
              <a:pPr/>
              <a:t>8/13/22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930207"/>
      </p:ext>
    </p:extLst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EAE95F89-96EF-A548-84A3-934B2C601EDF}" type="datetime1">
              <a:rPr lang="en-US" smtClean="0"/>
              <a:pPr/>
              <a:t>8/13/22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291807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23"/>
          </p:nvPr>
        </p:nvSpPr>
        <p:spPr>
          <a:xfrm>
            <a:off x="374826" y="1644650"/>
            <a:ext cx="4035425" cy="43672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4"/>
          </p:nvPr>
        </p:nvSpPr>
        <p:spPr>
          <a:xfrm>
            <a:off x="4738863" y="1644650"/>
            <a:ext cx="4035425" cy="43672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6"/>
          <p:cNvSpPr>
            <a:spLocks noGrp="1"/>
          </p:cNvSpPr>
          <p:nvPr>
            <p:ph type="title"/>
          </p:nvPr>
        </p:nvSpPr>
        <p:spPr>
          <a:xfrm>
            <a:off x="365760" y="135133"/>
            <a:ext cx="8325805" cy="10760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26"/>
          </p:nvPr>
        </p:nvSpPr>
        <p:spPr/>
        <p:txBody>
          <a:bodyPr/>
          <a:lstStyle>
            <a:lvl1pPr>
              <a:defRPr/>
            </a:lvl1pPr>
          </a:lstStyle>
          <a:p>
            <a:fld id="{EAE95F89-96EF-A548-84A3-934B2C601EDF}" type="datetime1">
              <a:rPr lang="en-US" smtClean="0"/>
              <a:pPr/>
              <a:t>8/13/22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997380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366889" y="1645920"/>
            <a:ext cx="4035247" cy="78982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7"/>
          </p:nvPr>
        </p:nvSpPr>
        <p:spPr>
          <a:xfrm>
            <a:off x="4703762" y="1645920"/>
            <a:ext cx="4045126" cy="78982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4"/>
          </p:nvPr>
        </p:nvSpPr>
        <p:spPr>
          <a:xfrm>
            <a:off x="357187" y="2659063"/>
            <a:ext cx="4044950" cy="3352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5"/>
          </p:nvPr>
        </p:nvSpPr>
        <p:spPr>
          <a:xfrm>
            <a:off x="4703762" y="2659063"/>
            <a:ext cx="4044950" cy="3352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6"/>
          <p:cNvSpPr>
            <a:spLocks noGrp="1"/>
          </p:cNvSpPr>
          <p:nvPr>
            <p:ph type="title"/>
          </p:nvPr>
        </p:nvSpPr>
        <p:spPr>
          <a:xfrm>
            <a:off x="365760" y="135133"/>
            <a:ext cx="8325805" cy="10760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/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27"/>
          </p:nvPr>
        </p:nvSpPr>
        <p:spPr/>
        <p:txBody>
          <a:bodyPr/>
          <a:lstStyle>
            <a:lvl1pPr>
              <a:defRPr/>
            </a:lvl1pPr>
          </a:lstStyle>
          <a:p>
            <a:fld id="{EAE95F89-96EF-A548-84A3-934B2C601EDF}" type="datetime1">
              <a:rPr lang="en-US" smtClean="0"/>
              <a:pPr/>
              <a:t>8/13/22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069718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,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21"/>
          </p:nvPr>
        </p:nvSpPr>
        <p:spPr>
          <a:xfrm>
            <a:off x="4678538" y="1644650"/>
            <a:ext cx="4035425" cy="43672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6"/>
          <p:cNvSpPr>
            <a:spLocks noGrp="1"/>
          </p:cNvSpPr>
          <p:nvPr>
            <p:ph type="title"/>
          </p:nvPr>
        </p:nvSpPr>
        <p:spPr>
          <a:xfrm>
            <a:off x="365760" y="135133"/>
            <a:ext cx="8325805" cy="10760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22"/>
          </p:nvPr>
        </p:nvSpPr>
        <p:spPr>
          <a:xfrm>
            <a:off x="365125" y="1644650"/>
            <a:ext cx="3997325" cy="4367213"/>
          </a:xfrm>
        </p:spPr>
        <p:txBody>
          <a:bodyPr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sz="200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lvl1pPr>
              <a:defRPr/>
            </a:lvl1pPr>
          </a:lstStyle>
          <a:p>
            <a:fld id="{EAE95F89-96EF-A548-84A3-934B2C601EDF}" type="datetime1">
              <a:rPr lang="en-US" smtClean="0"/>
              <a:pPr/>
              <a:t>8/13/22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227287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23"/>
          </p:nvPr>
        </p:nvSpPr>
        <p:spPr>
          <a:xfrm>
            <a:off x="390702" y="1644650"/>
            <a:ext cx="4035425" cy="43672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65760" y="135133"/>
            <a:ext cx="8325805" cy="10760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24"/>
          </p:nvPr>
        </p:nvSpPr>
        <p:spPr>
          <a:xfrm>
            <a:off x="4752975" y="1644650"/>
            <a:ext cx="3987800" cy="2011363"/>
          </a:xfrm>
        </p:spPr>
        <p:txBody>
          <a:bodyPr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sz="200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752975" y="4006850"/>
            <a:ext cx="3987800" cy="2011363"/>
          </a:xfrm>
        </p:spPr>
        <p:txBody>
          <a:bodyPr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sz="200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/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27"/>
          </p:nvPr>
        </p:nvSpPr>
        <p:spPr/>
        <p:txBody>
          <a:bodyPr/>
          <a:lstStyle>
            <a:lvl1pPr>
              <a:defRPr/>
            </a:lvl1pPr>
          </a:lstStyle>
          <a:p>
            <a:fld id="{EAE95F89-96EF-A548-84A3-934B2C601EDF}" type="datetime1">
              <a:rPr lang="en-US" smtClean="0"/>
              <a:pPr/>
              <a:t>8/13/22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009508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3"/>
          <p:cNvSpPr>
            <a:spLocks noGrp="1"/>
          </p:cNvSpPr>
          <p:nvPr>
            <p:ph sz="half" idx="16"/>
          </p:nvPr>
        </p:nvSpPr>
        <p:spPr>
          <a:xfrm>
            <a:off x="370987" y="1645920"/>
            <a:ext cx="3992697" cy="2057400"/>
          </a:xfrm>
          <a:prstGeom prst="rect">
            <a:avLst/>
          </a:prstGeom>
        </p:spPr>
        <p:txBody>
          <a:bodyPr/>
          <a:lstStyle>
            <a:lvl1pPr marL="274320" indent="-274320">
              <a:buSzPct val="125000"/>
              <a:buFontTx/>
              <a:buBlip>
                <a:blip r:embed="rId2"/>
              </a:buBlip>
              <a:defRPr sz="2000" b="0" baseline="0">
                <a:solidFill>
                  <a:srgbClr val="000000"/>
                </a:solidFill>
                <a:latin typeface="Verdana"/>
                <a:cs typeface="Verdana"/>
              </a:defRPr>
            </a:lvl1pPr>
            <a:lvl2pPr marL="548640" indent="-182880">
              <a:buClr>
                <a:schemeClr val="tx1">
                  <a:lumMod val="50000"/>
                  <a:lumOff val="50000"/>
                </a:schemeClr>
              </a:buClr>
              <a:buFont typeface="Lucida Grande"/>
              <a:buChar char="–"/>
              <a:defRPr sz="1800" baseline="0"/>
            </a:lvl2pPr>
            <a:lvl3pPr marL="822960" indent="-182880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Wingdings" charset="2"/>
              <a:buChar char="§"/>
              <a:defRPr sz="1800" baseline="0"/>
            </a:lvl3pPr>
            <a:lvl4pPr marL="1051560" indent="-182880">
              <a:buClr>
                <a:schemeClr val="tx1">
                  <a:lumMod val="50000"/>
                  <a:lumOff val="50000"/>
                </a:schemeClr>
              </a:buClr>
              <a:defRPr sz="1600"/>
            </a:lvl4pPr>
            <a:lvl5pPr marL="1234440" indent="-182880"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20"/>
          </p:nvPr>
        </p:nvSpPr>
        <p:spPr>
          <a:xfrm>
            <a:off x="4760289" y="1645920"/>
            <a:ext cx="3992697" cy="2057400"/>
          </a:xfrm>
          <a:prstGeom prst="rect">
            <a:avLst/>
          </a:prstGeom>
        </p:spPr>
        <p:txBody>
          <a:bodyPr/>
          <a:lstStyle>
            <a:lvl1pPr marL="274320" indent="-274320">
              <a:buSzPct val="125000"/>
              <a:buFontTx/>
              <a:buBlip>
                <a:blip r:embed="rId2"/>
              </a:buBlip>
              <a:defRPr sz="2000" b="0" baseline="0">
                <a:solidFill>
                  <a:srgbClr val="000000"/>
                </a:solidFill>
                <a:latin typeface="Verdana"/>
                <a:cs typeface="Verdana"/>
              </a:defRPr>
            </a:lvl1pPr>
            <a:lvl2pPr marL="548640" indent="-182880">
              <a:buClr>
                <a:schemeClr val="tx1">
                  <a:lumMod val="50000"/>
                  <a:lumOff val="50000"/>
                </a:schemeClr>
              </a:buClr>
              <a:buFont typeface="Lucida Grande"/>
              <a:buChar char="–"/>
              <a:defRPr sz="1800" baseline="0"/>
            </a:lvl2pPr>
            <a:lvl3pPr marL="822960" indent="-182880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Wingdings" charset="2"/>
              <a:buChar char="§"/>
              <a:defRPr sz="1800" baseline="0"/>
            </a:lvl3pPr>
            <a:lvl4pPr marL="1051560" indent="-182880">
              <a:buClr>
                <a:schemeClr val="tx1">
                  <a:lumMod val="50000"/>
                  <a:lumOff val="50000"/>
                </a:schemeClr>
              </a:buClr>
              <a:defRPr sz="1600"/>
            </a:lvl4pPr>
            <a:lvl5pPr marL="1234440" indent="-182880"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348289" y="3920063"/>
            <a:ext cx="3992697" cy="2057400"/>
          </a:xfrm>
          <a:prstGeom prst="rect">
            <a:avLst/>
          </a:prstGeom>
        </p:spPr>
        <p:txBody>
          <a:bodyPr/>
          <a:lstStyle>
            <a:lvl1pPr marL="274320" indent="-274320">
              <a:buSzPct val="125000"/>
              <a:buFontTx/>
              <a:buBlip>
                <a:blip r:embed="rId2"/>
              </a:buBlip>
              <a:defRPr sz="2000" b="0" baseline="0">
                <a:solidFill>
                  <a:srgbClr val="000000"/>
                </a:solidFill>
                <a:latin typeface="Verdana"/>
                <a:cs typeface="Verdana"/>
              </a:defRPr>
            </a:lvl1pPr>
            <a:lvl2pPr marL="548640" indent="-182880">
              <a:buClr>
                <a:schemeClr val="tx1">
                  <a:lumMod val="50000"/>
                  <a:lumOff val="50000"/>
                </a:schemeClr>
              </a:buClr>
              <a:buFont typeface="Lucida Grande"/>
              <a:buChar char="–"/>
              <a:defRPr sz="1800" baseline="0"/>
            </a:lvl2pPr>
            <a:lvl3pPr marL="822960" indent="-182880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Wingdings" charset="2"/>
              <a:buChar char="§"/>
              <a:defRPr sz="1800" baseline="0"/>
            </a:lvl3pPr>
            <a:lvl4pPr marL="1051560" indent="-182880">
              <a:buClr>
                <a:schemeClr val="tx1">
                  <a:lumMod val="50000"/>
                  <a:lumOff val="50000"/>
                </a:schemeClr>
              </a:buClr>
              <a:defRPr sz="1600"/>
            </a:lvl4pPr>
            <a:lvl5pPr marL="1234440" indent="-182880"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3"/>
          <p:cNvSpPr>
            <a:spLocks noGrp="1"/>
          </p:cNvSpPr>
          <p:nvPr>
            <p:ph sz="half" idx="22"/>
          </p:nvPr>
        </p:nvSpPr>
        <p:spPr>
          <a:xfrm>
            <a:off x="4737591" y="3920063"/>
            <a:ext cx="3992697" cy="2057400"/>
          </a:xfrm>
          <a:prstGeom prst="rect">
            <a:avLst/>
          </a:prstGeom>
        </p:spPr>
        <p:txBody>
          <a:bodyPr/>
          <a:lstStyle>
            <a:lvl1pPr marL="274320" indent="-274320">
              <a:buSzPct val="125000"/>
              <a:buFontTx/>
              <a:buBlip>
                <a:blip r:embed="rId2"/>
              </a:buBlip>
              <a:defRPr sz="2000" b="0" baseline="0">
                <a:solidFill>
                  <a:srgbClr val="000000"/>
                </a:solidFill>
                <a:latin typeface="Verdana"/>
                <a:cs typeface="Verdana"/>
              </a:defRPr>
            </a:lvl1pPr>
            <a:lvl2pPr marL="548640" indent="-182880">
              <a:buClr>
                <a:schemeClr val="tx1">
                  <a:lumMod val="50000"/>
                  <a:lumOff val="50000"/>
                </a:schemeClr>
              </a:buClr>
              <a:buFont typeface="Lucida Grande"/>
              <a:buChar char="–"/>
              <a:defRPr sz="1800" baseline="0"/>
            </a:lvl2pPr>
            <a:lvl3pPr marL="822960" indent="-182880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Wingdings" charset="2"/>
              <a:buChar char="§"/>
              <a:defRPr sz="1800" baseline="0"/>
            </a:lvl3pPr>
            <a:lvl4pPr marL="1051560" indent="-182880">
              <a:buClr>
                <a:schemeClr val="tx1">
                  <a:lumMod val="50000"/>
                  <a:lumOff val="50000"/>
                </a:schemeClr>
              </a:buClr>
              <a:defRPr sz="1600"/>
            </a:lvl4pPr>
            <a:lvl5pPr marL="1234440" indent="-182880"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65760" y="135133"/>
            <a:ext cx="8325805" cy="10760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lvl1pPr>
              <a:defRPr/>
            </a:lvl1pPr>
          </a:lstStyle>
          <a:p>
            <a:fld id="{EAE95F89-96EF-A548-84A3-934B2C601EDF}" type="datetime1">
              <a:rPr lang="en-US" smtClean="0"/>
              <a:pPr/>
              <a:t>8/13/22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693623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ubtitle 6"/>
          <p:cNvSpPr>
            <a:spLocks noGrp="1"/>
          </p:cNvSpPr>
          <p:nvPr>
            <p:ph type="body" sz="half" idx="2"/>
          </p:nvPr>
        </p:nvSpPr>
        <p:spPr>
          <a:xfrm>
            <a:off x="1473197" y="5397500"/>
            <a:ext cx="5689601" cy="609599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1473200" y="1670050"/>
            <a:ext cx="5689600" cy="3587750"/>
          </a:xfrm>
        </p:spPr>
        <p:txBody>
          <a:bodyPr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sz="180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EAE95F89-96EF-A548-84A3-934B2C601EDF}" type="datetime1">
              <a:rPr lang="en-US" smtClean="0"/>
              <a:pPr/>
              <a:t>8/13/22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558483"/>
      </p:ext>
    </p:extLst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8" y="0"/>
            <a:ext cx="9172575" cy="5915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EAE95F89-96EF-A548-84A3-934B2C601EDF}" type="datetime1">
              <a:rPr lang="en-US" smtClean="0"/>
              <a:pPr/>
              <a:t>8/13/22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795627"/>
      </p:ext>
    </p:extLst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366889" y="197555"/>
            <a:ext cx="8381999" cy="1030112"/>
          </a:xfrm>
          <a:prstGeom prst="rect">
            <a:avLst/>
          </a:prstGeom>
        </p:spPr>
        <p:txBody>
          <a:bodyPr anchor="ctr" anchorCtr="0"/>
          <a:lstStyle>
            <a:lvl1pPr algn="l">
              <a:defRPr sz="3200" b="1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r>
              <a:rPr lang="en-US" dirty="0"/>
              <a:t>Click to edit header title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AE624A3A-E201-E64D-A1AF-8933030ED462}" type="datetime1">
              <a:rPr lang="en-US" smtClean="0"/>
              <a:pPr/>
              <a:t>8/13/22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6804216-43FB-7B4B-869C-5EF6DEEE5C8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366889" y="1644952"/>
            <a:ext cx="8381999" cy="4366381"/>
          </a:xfrm>
          <a:prstGeom prst="rect">
            <a:avLst/>
          </a:prstGeom>
          <a:ln>
            <a:noFill/>
          </a:ln>
        </p:spPr>
        <p:txBody>
          <a:bodyPr/>
          <a:lstStyle>
            <a:lvl1pPr marL="342900" indent="-342900">
              <a:spcBef>
                <a:spcPts val="1800"/>
              </a:spcBef>
              <a:buSzPct val="135000"/>
              <a:buFontTx/>
              <a:buBlip>
                <a:blip r:embed="rId2"/>
              </a:buBlip>
              <a:defRPr sz="2200" b="0" baseline="0">
                <a:solidFill>
                  <a:srgbClr val="000000"/>
                </a:solidFill>
                <a:latin typeface="Verdana"/>
                <a:cs typeface="Verdana"/>
              </a:defRPr>
            </a:lvl1pPr>
            <a:lvl2pPr marL="594360" indent="-182880">
              <a:spcBef>
                <a:spcPts val="1000"/>
              </a:spcBef>
              <a:buClr>
                <a:schemeClr val="tx1">
                  <a:lumMod val="50000"/>
                  <a:lumOff val="50000"/>
                </a:schemeClr>
              </a:buClr>
              <a:buFont typeface="Lucida Grande"/>
              <a:buChar char="–"/>
              <a:defRPr sz="2000" baseline="0"/>
            </a:lvl2pPr>
            <a:lvl3pPr marL="822960" indent="-182880">
              <a:spcBef>
                <a:spcPts val="800"/>
              </a:spcBef>
              <a:buClr>
                <a:schemeClr val="tx1">
                  <a:lumMod val="50000"/>
                  <a:lumOff val="50000"/>
                </a:schemeClr>
              </a:buClr>
              <a:buFont typeface="Lucida Grande"/>
              <a:buChar char="–"/>
              <a:defRPr sz="1800" baseline="0"/>
            </a:lvl3pPr>
            <a:lvl4pPr marL="1051560" indent="-182880">
              <a:spcBef>
                <a:spcPts val="800"/>
              </a:spcBef>
              <a:buClr>
                <a:schemeClr val="tx1">
                  <a:lumMod val="50000"/>
                  <a:lumOff val="50000"/>
                </a:schemeClr>
              </a:buClr>
              <a:defRPr sz="1500" baseline="0"/>
            </a:lvl4pPr>
            <a:lvl5pPr marL="1234440" indent="-182880">
              <a:spcBef>
                <a:spcPts val="8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defRPr sz="14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Content</a:t>
            </a:r>
          </a:p>
          <a:p>
            <a:pPr lvl="1"/>
            <a:r>
              <a:rPr lang="en-US" sz="1800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632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9"/>
          <p:cNvSpPr>
            <a:spLocks noGrp="1" noChangeAspect="1"/>
          </p:cNvSpPr>
          <p:nvPr>
            <p:ph type="title"/>
          </p:nvPr>
        </p:nvSpPr>
        <p:spPr bwMode="auto">
          <a:xfrm>
            <a:off x="365125" y="134938"/>
            <a:ext cx="832643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444500" y="6356350"/>
            <a:ext cx="358775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5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>
          <a:xfrm>
            <a:off x="865188" y="6356350"/>
            <a:ext cx="1643062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5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EAE95F89-96EF-A548-84A3-934B2C601EDF}" type="datetime1">
              <a:rPr lang="en-US" smtClean="0"/>
              <a:pPr/>
              <a:t>8/13/22</a:t>
            </a:fld>
            <a:endParaRPr lang="en-US" dirty="0"/>
          </a:p>
        </p:txBody>
      </p:sp>
      <p:sp>
        <p:nvSpPr>
          <p:cNvPr id="1030" name="Rectangle 3"/>
          <p:cNvSpPr>
            <a:spLocks noChangeArrowheads="1"/>
          </p:cNvSpPr>
          <p:nvPr/>
        </p:nvSpPr>
        <p:spPr bwMode="auto">
          <a:xfrm rot="-5400000">
            <a:off x="9449594" y="5911057"/>
            <a:ext cx="170973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600" dirty="0">
                <a:solidFill>
                  <a:srgbClr val="7F7F7F"/>
                </a:solidFill>
              </a:rPr>
              <a:t>12-CRS-0106 REVISED 8 FEB 2013</a:t>
            </a:r>
          </a:p>
        </p:txBody>
      </p:sp>
      <p:sp>
        <p:nvSpPr>
          <p:cNvPr id="1031" name="Text Placeholder 11"/>
          <p:cNvSpPr>
            <a:spLocks noGrp="1"/>
          </p:cNvSpPr>
          <p:nvPr>
            <p:ph type="body" idx="1"/>
          </p:nvPr>
        </p:nvSpPr>
        <p:spPr bwMode="auto">
          <a:xfrm>
            <a:off x="365125" y="1646238"/>
            <a:ext cx="8326438" cy="438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4" descr="ieee_tag_blue_006699.png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425" y="6132513"/>
            <a:ext cx="989013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  <p:sldLayoutId id="2147483819" r:id="rId12"/>
    <p:sldLayoutId id="2147483820" r:id="rId13"/>
    <p:sldLayoutId id="2147483821" r:id="rId14"/>
    <p:sldLayoutId id="2147483822" r:id="rId15"/>
    <p:sldLayoutId id="2147483823" r:id="rId16"/>
    <p:sldLayoutId id="2147483824" r:id="rId17"/>
  </p:sldLayoutIdLst>
  <p:hf hdr="0" ftr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charset="0"/>
          <a:ea typeface="ＭＳ Ｐゴシック" charset="0"/>
          <a:cs typeface="ＭＳ Ｐゴシック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charset="0"/>
          <a:ea typeface="ＭＳ Ｐゴシック" charset="0"/>
          <a:cs typeface="ＭＳ Ｐゴシック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charset="0"/>
          <a:ea typeface="ＭＳ Ｐゴシック" charset="0"/>
          <a:cs typeface="ＭＳ Ｐゴシック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charset="0"/>
          <a:ea typeface="ＭＳ Ｐゴシック" charset="0"/>
          <a:cs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charset="0"/>
          <a:ea typeface="ＭＳ Ｐゴシック" charset="0"/>
          <a:cs typeface="ＭＳ Ｐゴシック" charset="0"/>
        </a:defRPr>
      </a:lvl9pPr>
    </p:titleStyle>
    <p:bodyStyle>
      <a:lvl1pPr marL="346075" indent="-346075" algn="l" defTabSz="457200" rtl="0" eaLnBrk="1" fontAlgn="base" hangingPunct="1">
        <a:spcBef>
          <a:spcPts val="1800"/>
        </a:spcBef>
        <a:spcAft>
          <a:spcPct val="0"/>
        </a:spcAft>
        <a:buSzPct val="135000"/>
        <a:buBlip>
          <a:blip r:embed="rId21"/>
        </a:buBlip>
        <a:defRPr sz="24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593725" indent="-182563" algn="l" defTabSz="457200" rtl="0" eaLnBrk="1" fontAlgn="base" hangingPunct="1">
        <a:spcBef>
          <a:spcPts val="800"/>
        </a:spcBef>
        <a:spcAft>
          <a:spcPct val="0"/>
        </a:spcAft>
        <a:buClr>
          <a:srgbClr val="595959"/>
        </a:buClr>
        <a:buFont typeface="Lucida Grande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822325" indent="-182563" algn="l" defTabSz="457200" rtl="0" eaLnBrk="1" fontAlgn="base" hangingPunct="1">
        <a:spcBef>
          <a:spcPts val="700"/>
        </a:spcBef>
        <a:spcAft>
          <a:spcPct val="0"/>
        </a:spcAft>
        <a:buClr>
          <a:srgbClr val="595959"/>
        </a:buClr>
        <a:buFont typeface="Wingdings" charset="0"/>
        <a:buChar char="§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050925" indent="-182563" algn="l" defTabSz="457200" rtl="0" eaLnBrk="1" fontAlgn="base" hangingPunct="1">
        <a:spcBef>
          <a:spcPts val="600"/>
        </a:spcBef>
        <a:spcAft>
          <a:spcPct val="0"/>
        </a:spcAft>
        <a:buClr>
          <a:srgbClr val="595959"/>
        </a:buClr>
        <a:buFont typeface="Arial" charset="0"/>
        <a:buChar char="–"/>
        <a:defRPr sz="16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233488" indent="-182563" algn="l" defTabSz="457200" rtl="0" eaLnBrk="1" fontAlgn="base" hangingPunct="1">
        <a:spcBef>
          <a:spcPts val="600"/>
        </a:spcBef>
        <a:spcAft>
          <a:spcPct val="0"/>
        </a:spcAft>
        <a:buClr>
          <a:srgbClr val="7F7F7F"/>
        </a:buClr>
        <a:buFont typeface="Wingdings" charset="0"/>
        <a:buChar char="§"/>
        <a:defRPr sz="16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chair@ieeeut.org" TargetMode="External"/><Relationship Id="rId2" Type="http://schemas.openxmlformats.org/officeDocument/2006/relationships/hyperlink" Target="mailto:j_s817@txstate.edu" TargetMode="External"/><Relationship Id="rId1" Type="http://schemas.openxmlformats.org/officeDocument/2006/relationships/slideLayout" Target="../slideLayouts/slideLayout17.xml"/><Relationship Id="rId6" Type="http://schemas.openxmlformats.org/officeDocument/2006/relationships/hyperlink" Target="mailto:president@hkn.ece.utexas.edu" TargetMode="External"/><Relationship Id="rId5" Type="http://schemas.openxmlformats.org/officeDocument/2006/relationships/hyperlink" Target="http://president.ut.ieeepes@gmail.com" TargetMode="External"/><Relationship Id="rId4" Type="http://schemas.openxmlformats.org/officeDocument/2006/relationships/hyperlink" Target="mailto:ras_president@utlists.utexas.edu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ctrTitle"/>
          </p:nvPr>
        </p:nvSpPr>
        <p:spPr bwMode="auto">
          <a:xfrm>
            <a:off x="444500" y="2879023"/>
            <a:ext cx="7909316" cy="2945049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2000" dirty="0">
                <a:latin typeface="Verdana" charset="0"/>
              </a:rPr>
              <a:t>IEEE Central Texas Section</a:t>
            </a:r>
            <a:br>
              <a:rPr lang="en-US" sz="2000" dirty="0">
                <a:latin typeface="Verdana" charset="0"/>
              </a:rPr>
            </a:br>
            <a:r>
              <a:rPr lang="en-US" sz="2000" dirty="0">
                <a:latin typeface="Verdana" charset="0"/>
              </a:rPr>
              <a:t>2022 Summer/Fall Leadership Planning Meeting</a:t>
            </a:r>
            <a:br>
              <a:rPr lang="en-US" sz="2000" dirty="0">
                <a:latin typeface="Verdana" charset="0"/>
              </a:rPr>
            </a:br>
            <a:r>
              <a:rPr lang="en-US" sz="2000" dirty="0">
                <a:latin typeface="Verdana" charset="0"/>
              </a:rPr>
              <a:t>August 27, 2022</a:t>
            </a:r>
            <a:br>
              <a:rPr lang="en-US" sz="2000" dirty="0">
                <a:latin typeface="Verdana" charset="0"/>
              </a:rPr>
            </a:br>
            <a:r>
              <a:rPr lang="en-US" sz="2000" dirty="0">
                <a:latin typeface="Verdana" charset="0"/>
              </a:rPr>
              <a:t>San Marcos, TX &amp; Virtual</a:t>
            </a:r>
          </a:p>
        </p:txBody>
      </p:sp>
      <p:sp>
        <p:nvSpPr>
          <p:cNvPr id="17410" name="Subtitle 2"/>
          <p:cNvSpPr>
            <a:spLocks noGrp="1"/>
          </p:cNvSpPr>
          <p:nvPr>
            <p:ph type="subTitle" idx="1"/>
          </p:nvPr>
        </p:nvSpPr>
        <p:spPr bwMode="auto">
          <a:xfrm>
            <a:off x="450913" y="4329452"/>
            <a:ext cx="7909316" cy="149462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ingdings" charset="0"/>
              <a:buNone/>
            </a:pPr>
            <a:r>
              <a:rPr lang="en-US" dirty="0">
                <a:latin typeface="Verdana" charset="0"/>
                <a:cs typeface="ＭＳ Ｐゴシック" charset="0"/>
              </a:rPr>
              <a:t>Section Committee/Officer Name:</a:t>
            </a:r>
          </a:p>
          <a:p>
            <a:r>
              <a:rPr lang="en-US" dirty="0">
                <a:latin typeface="Verdana" charset="0"/>
                <a:cs typeface="ＭＳ Ｐゴシック" charset="0"/>
              </a:rPr>
              <a:t>Chapter/Affinity Name:</a:t>
            </a:r>
          </a:p>
          <a:p>
            <a:r>
              <a:rPr lang="en-US" dirty="0">
                <a:latin typeface="Verdana" charset="0"/>
                <a:cs typeface="ＭＳ Ｐゴシック" charset="0"/>
              </a:rPr>
              <a:t>Prepared by:</a:t>
            </a:r>
          </a:p>
          <a:p>
            <a:pPr eaLnBrk="1" hangingPunct="1">
              <a:buFont typeface="Wingdings" charset="0"/>
              <a:buNone/>
            </a:pPr>
            <a:endParaRPr lang="en-US" dirty="0">
              <a:latin typeface="Verdana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r>
              <a:rPr lang="en-US" dirty="0">
                <a:latin typeface="Verdana" charset="0"/>
                <a:cs typeface="ＭＳ Ｐゴシック" charset="0"/>
              </a:rPr>
              <a:t>Prepared by:  </a:t>
            </a:r>
          </a:p>
          <a:p>
            <a:pPr eaLnBrk="1" hangingPunct="1">
              <a:buFont typeface="Wingdings" charset="0"/>
              <a:buNone/>
            </a:pPr>
            <a:endParaRPr lang="en-US" dirty="0">
              <a:latin typeface="Verdana" charset="0"/>
              <a:cs typeface="ＭＳ Ｐゴシック" charset="0"/>
            </a:endParaRP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CBFEF7A9-8089-B344-AF8C-8C4A8A2AE3A5}" type="datetime1">
              <a:rPr lang="en-US" smtClean="0">
                <a:solidFill>
                  <a:srgbClr val="898989"/>
                </a:solidFill>
                <a:latin typeface="Verdana"/>
                <a:cs typeface="Verdana"/>
              </a:rPr>
              <a:pPr eaLnBrk="1" hangingPunct="1">
                <a:defRPr/>
              </a:pPr>
              <a:t>8/13/22</a:t>
            </a:fld>
            <a:endParaRPr lang="en-US" dirty="0">
              <a:solidFill>
                <a:srgbClr val="898989"/>
              </a:solidFill>
              <a:latin typeface="Verdana"/>
              <a:cs typeface="Verdana"/>
            </a:endParaRP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5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448654B5-1C3C-F243-8C6B-B88530D48744}" type="slidenum">
              <a:rPr lang="en-US">
                <a:solidFill>
                  <a:srgbClr val="898989"/>
                </a:solidFill>
              </a:rPr>
              <a:pPr eaLnBrk="1" hangingPunct="1">
                <a:defRPr/>
              </a:pPr>
              <a:t>1</a:t>
            </a:fld>
            <a:endParaRPr lang="en-US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91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>
                <a:latin typeface="Verdana" charset="0"/>
                <a:cs typeface="ＭＳ Ｐゴシック" charset="0"/>
              </a:rPr>
              <a:t>Vision, Leadership Team</a:t>
            </a:r>
          </a:p>
        </p:txBody>
      </p:sp>
      <p:sp>
        <p:nvSpPr>
          <p:cNvPr id="16388" name="Date Placeholder 3"/>
          <p:cNvSpPr>
            <a:spLocks noGrp="1"/>
          </p:cNvSpPr>
          <p:nvPr>
            <p:ph type="dt" sz="half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F4960513-4B30-4F43-9B3D-3C93176032D1}" type="datetime1">
              <a:rPr lang="en-US" smtClean="0">
                <a:solidFill>
                  <a:srgbClr val="898989"/>
                </a:solidFill>
              </a:rPr>
              <a:pPr eaLnBrk="1" hangingPunct="1">
                <a:defRPr/>
              </a:pPr>
              <a:t>8/13/22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3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F025E887-29C0-D540-A27D-272610FE38F9}" type="slidenum">
              <a:rPr lang="en-US">
                <a:solidFill>
                  <a:srgbClr val="898989"/>
                </a:solidFill>
              </a:rPr>
              <a:pPr eaLnBrk="1" hangingPunct="1">
                <a:defRPr/>
              </a:pPr>
              <a:t>2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1415" y="1351357"/>
            <a:ext cx="896258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OU Name:</a:t>
            </a:r>
          </a:p>
          <a:p>
            <a:r>
              <a:rPr lang="en-US" sz="2000" b="1" dirty="0"/>
              <a:t>Vision/Objectives/2022 Focused Initiatives*</a:t>
            </a:r>
          </a:p>
          <a:p>
            <a:endParaRPr lang="en-US" sz="1600" dirty="0"/>
          </a:p>
          <a:p>
            <a:pPr marL="285750" indent="-285750">
              <a:buFont typeface="Arial"/>
              <a:buChar char="•"/>
            </a:pPr>
            <a:endParaRPr lang="en-US" sz="1600" dirty="0"/>
          </a:p>
          <a:p>
            <a:r>
              <a:rPr lang="en-US" sz="2000" b="1" dirty="0"/>
              <a:t>Leadership Team</a:t>
            </a:r>
          </a:p>
          <a:p>
            <a:r>
              <a:rPr lang="en-US" sz="1600" b="1" dirty="0"/>
              <a:t>Position			Name	</a:t>
            </a:r>
          </a:p>
          <a:p>
            <a:endParaRPr lang="en-US" sz="1600" b="1" dirty="0"/>
          </a:p>
          <a:p>
            <a:endParaRPr lang="en-US" sz="1600" b="1" dirty="0"/>
          </a:p>
          <a:p>
            <a:r>
              <a:rPr lang="en-US" sz="1600" b="1" dirty="0"/>
              <a:t>					</a:t>
            </a:r>
            <a:endParaRPr lang="en-US" sz="1600" dirty="0"/>
          </a:p>
          <a:p>
            <a:endParaRPr lang="en-US" sz="1600" dirty="0"/>
          </a:p>
          <a:p>
            <a:r>
              <a:rPr lang="en-US" sz="1600" b="1" dirty="0"/>
              <a:t>OU (Chapter/Affinity Group) Size and profile</a:t>
            </a:r>
          </a:p>
          <a:p>
            <a:endParaRPr lang="en-US" sz="1600" b="1" dirty="0"/>
          </a:p>
          <a:p>
            <a:endParaRPr lang="en-US" sz="1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52824" y="6171684"/>
            <a:ext cx="5868088" cy="276999"/>
          </a:xfrm>
          <a:prstGeom prst="rect">
            <a:avLst/>
          </a:prstGeom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(*) These can be technical meetings, workshops, networking events, etc.</a:t>
            </a:r>
          </a:p>
        </p:txBody>
      </p:sp>
    </p:spTree>
    <p:extLst>
      <p:ext uri="{BB962C8B-B14F-4D97-AF65-F5344CB8AC3E}">
        <p14:creationId xmlns:p14="http://schemas.microsoft.com/office/powerpoint/2010/main" val="3862749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>
                <a:latin typeface="Verdana" charset="0"/>
                <a:cs typeface="ＭＳ Ｐゴシック" charset="0"/>
              </a:rPr>
              <a:t>2022 Key Accomplishments to date</a:t>
            </a:r>
          </a:p>
        </p:txBody>
      </p:sp>
      <p:sp>
        <p:nvSpPr>
          <p:cNvPr id="16388" name="Date Placeholder 3"/>
          <p:cNvSpPr>
            <a:spLocks noGrp="1"/>
          </p:cNvSpPr>
          <p:nvPr>
            <p:ph type="dt" sz="half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F4960513-4B30-4F43-9B3D-3C93176032D1}" type="datetime1">
              <a:rPr lang="en-US" smtClean="0">
                <a:solidFill>
                  <a:srgbClr val="898989"/>
                </a:solidFill>
              </a:rPr>
              <a:pPr eaLnBrk="1" hangingPunct="1">
                <a:defRPr/>
              </a:pPr>
              <a:t>8/13/22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3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F025E887-29C0-D540-A27D-272610FE38F9}" type="slidenum">
              <a:rPr lang="en-US">
                <a:solidFill>
                  <a:srgbClr val="898989"/>
                </a:solidFill>
              </a:rPr>
              <a:pPr eaLnBrk="1" hangingPunct="1">
                <a:defRPr/>
              </a:pPr>
              <a:t>3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1415" y="1351357"/>
            <a:ext cx="8962585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b="1" dirty="0"/>
          </a:p>
          <a:p>
            <a:r>
              <a:rPr lang="en-US" sz="2000" b="1" dirty="0"/>
              <a:t>Meetings (month, topic, “L31” Meeting Reports):</a:t>
            </a:r>
          </a:p>
          <a:p>
            <a:pPr marL="285750" indent="-285750">
              <a:buFont typeface="Arial"/>
              <a:buChar char="•"/>
            </a:pPr>
            <a:endParaRPr lang="en-US" sz="1600" dirty="0"/>
          </a:p>
          <a:p>
            <a:pPr marL="285750" indent="-285750">
              <a:buFont typeface="Arial"/>
              <a:buChar char="•"/>
            </a:pPr>
            <a:endParaRPr lang="en-US" sz="1600" dirty="0"/>
          </a:p>
          <a:p>
            <a:pPr marL="285750" indent="-285750">
              <a:buFont typeface="Arial"/>
              <a:buChar char="•"/>
            </a:pPr>
            <a:endParaRPr lang="en-US" sz="1600" dirty="0"/>
          </a:p>
          <a:p>
            <a:pPr marL="285750" indent="-285750">
              <a:buFont typeface="Arial"/>
              <a:buChar char="•"/>
            </a:pPr>
            <a:endParaRPr lang="en-US" sz="1600" dirty="0"/>
          </a:p>
          <a:p>
            <a:r>
              <a:rPr lang="en-US" sz="2000" b="1" dirty="0"/>
              <a:t>Other Activities/Events: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670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 bwMode="auto">
          <a:xfrm>
            <a:off x="366889" y="197555"/>
            <a:ext cx="9066094" cy="1030112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>
                <a:latin typeface="Verdana" charset="0"/>
                <a:cs typeface="ＭＳ Ｐゴシック" charset="0"/>
              </a:rPr>
              <a:t>2021 Chapter Vitality &amp; Help Needed</a:t>
            </a:r>
          </a:p>
        </p:txBody>
      </p:sp>
      <p:sp>
        <p:nvSpPr>
          <p:cNvPr id="16388" name="Date Placeholder 3"/>
          <p:cNvSpPr>
            <a:spLocks noGrp="1"/>
          </p:cNvSpPr>
          <p:nvPr>
            <p:ph type="dt" sz="half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F4960513-4B30-4F43-9B3D-3C93176032D1}" type="datetime1">
              <a:rPr lang="en-US" smtClean="0">
                <a:solidFill>
                  <a:srgbClr val="898989"/>
                </a:solidFill>
              </a:rPr>
              <a:pPr eaLnBrk="1" hangingPunct="1">
                <a:defRPr/>
              </a:pPr>
              <a:t>8/13/22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3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F025E887-29C0-D540-A27D-272610FE38F9}" type="slidenum">
              <a:rPr lang="en-US">
                <a:solidFill>
                  <a:srgbClr val="898989"/>
                </a:solidFill>
              </a:rPr>
              <a:pPr eaLnBrk="1" hangingPunct="1">
                <a:defRPr/>
              </a:pPr>
              <a:t>4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1415" y="1351357"/>
            <a:ext cx="8962585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Chapter Vitality Assessment </a:t>
            </a:r>
          </a:p>
          <a:p>
            <a:r>
              <a:rPr lang="en-US" b="1" dirty="0"/>
              <a:t>(Strong, Ok, Need Improvement) </a:t>
            </a:r>
          </a:p>
          <a:p>
            <a:pPr lvl="1"/>
            <a:r>
              <a:rPr lang="en-US" sz="1600" dirty="0"/>
              <a:t>Examples: Attendance, Topical &amp; Relevance, membership recruitment, finance, volunteers, </a:t>
            </a:r>
            <a:r>
              <a:rPr lang="mr-IN" sz="1600" dirty="0"/>
              <a:t>…</a:t>
            </a:r>
            <a:r>
              <a:rPr lang="en-US" sz="1600" dirty="0"/>
              <a:t>.</a:t>
            </a:r>
          </a:p>
          <a:p>
            <a:pPr marL="285750" indent="-285750"/>
            <a:endParaRPr lang="en-US" sz="1600" dirty="0"/>
          </a:p>
          <a:p>
            <a:pPr marL="285750" indent="-285750"/>
            <a:endParaRPr lang="en-US" sz="1600" dirty="0"/>
          </a:p>
          <a:p>
            <a:pPr marL="285750" indent="-285750"/>
            <a:endParaRPr lang="en-US" sz="1600" dirty="0"/>
          </a:p>
          <a:p>
            <a:r>
              <a:rPr lang="en-US" b="1" dirty="0"/>
              <a:t>Top Help Needed/Issues</a:t>
            </a:r>
            <a:r>
              <a:rPr lang="en-US" sz="2000" b="1" dirty="0"/>
              <a:t> </a:t>
            </a:r>
          </a:p>
          <a:p>
            <a:pPr lvl="1"/>
            <a:r>
              <a:rPr lang="en-US" sz="1600" dirty="0"/>
              <a:t>Examples: Attendance, Speakers, Training, Finance, Events, collaboration with STEM/Students/PACE/YP/Life Mem, </a:t>
            </a:r>
            <a:r>
              <a:rPr lang="mr-IN" sz="1600" dirty="0"/>
              <a:t>…</a:t>
            </a:r>
            <a:r>
              <a:rPr lang="en-US" sz="1600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Plans for 2023?</a:t>
            </a:r>
          </a:p>
          <a:p>
            <a:pPr lvl="1"/>
            <a:r>
              <a:rPr lang="en-US" sz="1400" dirty="0"/>
              <a:t>Examples: New programming/outreach based on 2021 Pandemic Leanings?</a:t>
            </a:r>
            <a:endParaRPr lang="en-US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231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 bwMode="auto">
          <a:xfrm>
            <a:off x="444500" y="-133665"/>
            <a:ext cx="8652831" cy="956516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dirty="0">
                <a:latin typeface="Verdana" charset="0"/>
                <a:cs typeface="ＭＳ Ｐゴシック" charset="0"/>
              </a:rPr>
              <a:t>CTS Leadership – “Executive” </a:t>
            </a:r>
            <a:r>
              <a:rPr lang="en-US" sz="2800" b="0" dirty="0">
                <a:latin typeface="Verdana" charset="0"/>
                <a:cs typeface="ＭＳ Ｐゴシック" charset="0"/>
              </a:rPr>
              <a:t>Committee</a:t>
            </a:r>
          </a:p>
        </p:txBody>
      </p:sp>
      <p:sp>
        <p:nvSpPr>
          <p:cNvPr id="16388" name="Date Placeholder 3"/>
          <p:cNvSpPr>
            <a:spLocks noGrp="1"/>
          </p:cNvSpPr>
          <p:nvPr>
            <p:ph type="dt" sz="half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F4960513-4B30-4F43-9B3D-3C93176032D1}" type="datetime1">
              <a:rPr lang="en-US" smtClean="0">
                <a:solidFill>
                  <a:srgbClr val="898989"/>
                </a:solidFill>
              </a:rPr>
              <a:pPr eaLnBrk="1" hangingPunct="1">
                <a:defRPr/>
              </a:pPr>
              <a:t>8/13/22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3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F025E887-29C0-D540-A27D-272610FE38F9}" type="slidenum">
              <a:rPr lang="en-US">
                <a:solidFill>
                  <a:srgbClr val="898989"/>
                </a:solidFill>
              </a:rPr>
              <a:pPr eaLnBrk="1" hangingPunct="1">
                <a:defRPr/>
              </a:pPr>
              <a:t>5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9454" y="2238468"/>
            <a:ext cx="184666" cy="369332"/>
          </a:xfrm>
          <a:prstGeom prst="rect">
            <a:avLst/>
          </a:prstGeom>
          <a:ln>
            <a:noFill/>
          </a:ln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23263F3-C5CA-2144-BDAD-1B93262C30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6601867"/>
              </p:ext>
            </p:extLst>
          </p:nvPr>
        </p:nvGraphicFramePr>
        <p:xfrm>
          <a:off x="133815" y="666734"/>
          <a:ext cx="8963516" cy="60797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73710">
                  <a:extLst>
                    <a:ext uri="{9D8B030D-6E8A-4147-A177-3AD203B41FA5}">
                      <a16:colId xmlns:a16="http://schemas.microsoft.com/office/drawing/2014/main" val="4237897742"/>
                    </a:ext>
                  </a:extLst>
                </a:gridCol>
                <a:gridCol w="5604528">
                  <a:extLst>
                    <a:ext uri="{9D8B030D-6E8A-4147-A177-3AD203B41FA5}">
                      <a16:colId xmlns:a16="http://schemas.microsoft.com/office/drawing/2014/main" val="3573066859"/>
                    </a:ext>
                  </a:extLst>
                </a:gridCol>
                <a:gridCol w="2085278">
                  <a:extLst>
                    <a:ext uri="{9D8B030D-6E8A-4147-A177-3AD203B41FA5}">
                      <a16:colId xmlns:a16="http://schemas.microsoft.com/office/drawing/2014/main" val="2579456337"/>
                    </a:ext>
                  </a:extLst>
                </a:gridCol>
              </a:tblGrid>
              <a:tr h="9144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1476806159"/>
                  </a:ext>
                </a:extLst>
              </a:tr>
              <a:tr h="22188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Section Chair 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Larry Larson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3509757279"/>
                  </a:ext>
                </a:extLst>
              </a:tr>
              <a:tr h="177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Vice Chair  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Andrew Bluiett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3689634522"/>
                  </a:ext>
                </a:extLst>
              </a:tr>
              <a:tr h="1765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Manager of Electronic Communications 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Dennis Ferguson</a:t>
                      </a: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1004981073"/>
                  </a:ext>
                </a:extLst>
              </a:tr>
              <a:tr h="15394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Secretary 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Martha Dodge</a:t>
                      </a:r>
                      <a:endParaRPr lang="en-US" sz="13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4166269421"/>
                  </a:ext>
                </a:extLst>
              </a:tr>
              <a:tr h="15423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Treasurer 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Bill Martino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4139486144"/>
                  </a:ext>
                </a:extLst>
              </a:tr>
              <a:tr h="177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en-US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One of Two Immediate two Past Section Chairs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Fawzi </a:t>
                      </a:r>
                      <a:r>
                        <a:rPr lang="en-US" sz="1300" b="1" dirty="0" err="1">
                          <a:effectLst/>
                        </a:rPr>
                        <a:t>Behmann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971512815"/>
                  </a:ext>
                </a:extLst>
              </a:tr>
              <a:tr h="1652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One of Two Immediate two Past Section Chairs</a:t>
                      </a:r>
                      <a:endParaRPr lang="en-US" sz="13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Leslie </a:t>
                      </a:r>
                      <a:r>
                        <a:rPr lang="en-US" sz="1300" b="1" dirty="0" err="1">
                          <a:effectLst/>
                        </a:rPr>
                        <a:t>Martinich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2812936825"/>
                  </a:ext>
                </a:extLst>
              </a:tr>
              <a:tr h="1652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CH05005</a:t>
                      </a:r>
                      <a:endParaRPr lang="en-US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Comm/Sig Proc./Cons Tech (COM19/SP01/CE08)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Fawzi </a:t>
                      </a:r>
                      <a:r>
                        <a:rPr lang="en-US" sz="1300" b="1" dirty="0" err="1">
                          <a:effectLst/>
                        </a:rPr>
                        <a:t>Behmann</a:t>
                      </a:r>
                      <a:r>
                        <a:rPr lang="en-US" sz="1300" b="1" dirty="0">
                          <a:effectLst/>
                        </a:rPr>
                        <a:t>      *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3150826887"/>
                  </a:ext>
                </a:extLst>
              </a:tr>
              <a:tr h="1762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CH05006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Computer &amp; EMBS (C16/EMB18)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Fawzi </a:t>
                      </a:r>
                      <a:r>
                        <a:rPr lang="en-US" sz="1300" b="1" dirty="0" err="1">
                          <a:effectLst/>
                        </a:rPr>
                        <a:t>Behmann</a:t>
                      </a:r>
                      <a:r>
                        <a:rPr lang="en-US" sz="1300" b="1" dirty="0">
                          <a:effectLst/>
                        </a:rPr>
                        <a:t>.     *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840221171"/>
                  </a:ext>
                </a:extLst>
              </a:tr>
              <a:tr h="2227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CH05008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Electromag Compatibility (EMC27)</a:t>
                      </a:r>
                      <a:endParaRPr lang="en-US" sz="13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Jack McFadden</a:t>
                      </a: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785319311"/>
                  </a:ext>
                </a:extLst>
              </a:tr>
              <a:tr h="1727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CH05009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PES, PELS, IES, IAS, PSES (PE31,PEL35,IE13,IA34, PSE43)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Ruth Sulzer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1090472190"/>
                  </a:ext>
                </a:extLst>
              </a:tr>
              <a:tr h="1905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i="0" dirty="0">
                          <a:solidFill>
                            <a:schemeClr val="bg1"/>
                          </a:solidFill>
                          <a:effectLst/>
                        </a:rPr>
                        <a:t>CH05069</a:t>
                      </a:r>
                      <a:endParaRPr lang="en-US" sz="1300" i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i="0" dirty="0">
                          <a:solidFill>
                            <a:schemeClr val="tx1"/>
                          </a:solidFill>
                          <a:effectLst/>
                        </a:rPr>
                        <a:t>Photonics (PHO36)</a:t>
                      </a:r>
                      <a:endParaRPr lang="en-US" sz="13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i="0" dirty="0">
                          <a:solidFill>
                            <a:schemeClr val="tx1"/>
                          </a:solidFill>
                          <a:effectLst/>
                        </a:rPr>
                        <a:t>Daniel Wasserman </a:t>
                      </a:r>
                      <a:endParaRPr lang="en-US" sz="13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1500742731"/>
                  </a:ext>
                </a:extLst>
              </a:tr>
              <a:tr h="1855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i="0" dirty="0">
                          <a:solidFill>
                            <a:schemeClr val="bg1"/>
                          </a:solidFill>
                          <a:effectLst/>
                        </a:rPr>
                        <a:t>CH05188</a:t>
                      </a:r>
                      <a:endParaRPr lang="en-US" sz="1300" i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i="0">
                          <a:solidFill>
                            <a:schemeClr val="tx1"/>
                          </a:solidFill>
                          <a:effectLst/>
                        </a:rPr>
                        <a:t>Ckts &amp; Sys/Solid State (CAS/SSC)</a:t>
                      </a:r>
                      <a:endParaRPr lang="en-US" sz="13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i="0" dirty="0">
                          <a:solidFill>
                            <a:schemeClr val="tx1"/>
                          </a:solidFill>
                          <a:effectLst/>
                        </a:rPr>
                        <a:t>Jaydeep Kulkarni </a:t>
                      </a:r>
                      <a:endParaRPr lang="en-US" sz="13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973490188"/>
                  </a:ext>
                </a:extLst>
              </a:tr>
              <a:tr h="20988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bg1"/>
                          </a:solidFill>
                          <a:effectLst/>
                        </a:rPr>
                        <a:t>CH05202</a:t>
                      </a:r>
                      <a:endParaRPr lang="en-US" sz="13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Education (E25)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Leslie </a:t>
                      </a:r>
                      <a:r>
                        <a:rPr lang="en-US" sz="1300" b="1" dirty="0" err="1">
                          <a:effectLst/>
                        </a:rPr>
                        <a:t>Martinich</a:t>
                      </a:r>
                      <a:r>
                        <a:rPr lang="en-US" sz="1300" b="1" dirty="0">
                          <a:effectLst/>
                        </a:rPr>
                        <a:t>.     *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989832864"/>
                  </a:ext>
                </a:extLst>
              </a:tr>
              <a:tr h="185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i="1" dirty="0">
                          <a:effectLst/>
                        </a:rPr>
                        <a:t>CH05220</a:t>
                      </a:r>
                      <a:endParaRPr lang="en-US" sz="13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i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Ant. Prop. &amp; MW Tech (AP03/MTT17)</a:t>
                      </a:r>
                      <a:endParaRPr lang="en-US" sz="13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i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Casey Latham </a:t>
                      </a:r>
                      <a:endParaRPr lang="en-US" sz="13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3736636988"/>
                  </a:ext>
                </a:extLst>
              </a:tr>
              <a:tr h="13670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i="1" dirty="0">
                          <a:effectLst/>
                        </a:rPr>
                        <a:t>CH05225</a:t>
                      </a:r>
                      <a:endParaRPr lang="en-US" sz="13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i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Instrument &amp; Measurement (IM09)</a:t>
                      </a:r>
                      <a:endParaRPr lang="en-US" sz="13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i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Luis Cabeza</a:t>
                      </a:r>
                      <a:endParaRPr lang="en-US" sz="13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2238173456"/>
                  </a:ext>
                </a:extLst>
              </a:tr>
              <a:tr h="1652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i="1">
                          <a:effectLst/>
                        </a:rPr>
                        <a:t>CH05230</a:t>
                      </a:r>
                      <a:endParaRPr lang="en-US" sz="13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i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CEDA44  Council/Electronic Design&amp; Automation</a:t>
                      </a:r>
                      <a:endParaRPr lang="en-US" sz="13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i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Kevin Nesmith</a:t>
                      </a:r>
                      <a:endParaRPr lang="en-US" sz="13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3797845556"/>
                  </a:ext>
                </a:extLst>
              </a:tr>
              <a:tr h="18728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CH05235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Tech &amp; Engr Mgmt (TEM14)</a:t>
                      </a:r>
                      <a:endParaRPr lang="en-US" sz="13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Leslie </a:t>
                      </a:r>
                      <a:r>
                        <a:rPr lang="en-US" sz="1300" b="1" dirty="0" err="1">
                          <a:effectLst/>
                        </a:rPr>
                        <a:t>Martinich</a:t>
                      </a:r>
                      <a:r>
                        <a:rPr lang="en-US" sz="1300" b="1" dirty="0">
                          <a:effectLst/>
                        </a:rPr>
                        <a:t>.     *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2966351833"/>
                  </a:ext>
                </a:extLst>
              </a:tr>
              <a:tr h="23106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CH05240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SEN39 Sensors Council</a:t>
                      </a:r>
                      <a:endParaRPr lang="en-US" sz="13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Brent Lunceford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3580887407"/>
                  </a:ext>
                </a:extLst>
              </a:tr>
              <a:tr h="22188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CH05250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Tech &amp; Engr Mgmt (TEM14) (UT-Austin Grad)</a:t>
                      </a:r>
                      <a:endParaRPr lang="en-US" sz="13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 err="1">
                          <a:effectLst/>
                        </a:rPr>
                        <a:t>Suyogya</a:t>
                      </a:r>
                      <a:r>
                        <a:rPr lang="en-US" sz="1300" b="1" dirty="0">
                          <a:effectLst/>
                        </a:rPr>
                        <a:t> Karki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3245854225"/>
                  </a:ext>
                </a:extLst>
              </a:tr>
              <a:tr h="20168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CH10136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Electron Devices (ED15)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Larry Larson           *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2718260694"/>
                  </a:ext>
                </a:extLst>
              </a:tr>
              <a:tr h="2255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CN50005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Consultants Network (CN)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Luis </a:t>
                      </a:r>
                      <a:r>
                        <a:rPr lang="en-US" sz="1300" b="1" dirty="0" err="1">
                          <a:effectLst/>
                        </a:rPr>
                        <a:t>Basto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93351666"/>
                  </a:ext>
                </a:extLst>
              </a:tr>
              <a:tr h="2053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YP50005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Young Professionals (YP)</a:t>
                      </a:r>
                      <a:endParaRPr lang="en-US" sz="13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Karina Paz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2360762031"/>
                  </a:ext>
                </a:extLst>
              </a:tr>
              <a:tr h="2182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LM50005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Life Member (LM)</a:t>
                      </a:r>
                      <a:endParaRPr lang="en-US" sz="13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Kai Wong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1839250170"/>
                  </a:ext>
                </a:extLst>
              </a:tr>
              <a:tr h="22004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WE50005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Women in Engineering (WE)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Leslie </a:t>
                      </a:r>
                      <a:r>
                        <a:rPr lang="en-US" sz="1300" b="1" dirty="0" err="1">
                          <a:effectLst/>
                        </a:rPr>
                        <a:t>Martinich</a:t>
                      </a:r>
                      <a:r>
                        <a:rPr lang="en-US" sz="1300" b="1" dirty="0">
                          <a:effectLst/>
                        </a:rPr>
                        <a:t>     *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1190701120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SSR</a:t>
                      </a:r>
                      <a:endParaRPr lang="en-US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</a:rPr>
                        <a:t>Section Student Representative (SSR)</a:t>
                      </a:r>
                      <a:endParaRPr lang="en-US" sz="13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Daniel Lewis  (TXST)</a:t>
                      </a:r>
                      <a:endParaRPr lang="en-US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3651090004"/>
                  </a:ext>
                </a:extLst>
              </a:tr>
              <a:tr h="4517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Quorum 13</a:t>
                      </a:r>
                      <a:endParaRPr lang="en-US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1" dirty="0">
                        <a:effectLst/>
                      </a:endParaRPr>
                    </a:p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300" b="1" dirty="0">
                          <a:effectLst/>
                        </a:rPr>
                        <a:t>* Another Chapter/AG Officer can vote for the Chair.</a:t>
                      </a:r>
                    </a:p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 separate individual is required for each of the vote.   8.29.2018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rgbClr val="00B0F0"/>
                        </a:solidFill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i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Inactive</a:t>
                      </a:r>
                      <a:endParaRPr lang="en-US" sz="13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1489727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0358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 bwMode="auto">
          <a:xfrm>
            <a:off x="444499" y="136525"/>
            <a:ext cx="8388427" cy="94995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dirty="0">
                <a:latin typeface="Verdana" charset="0"/>
                <a:cs typeface="ＭＳ Ｐゴシック" charset="0"/>
              </a:rPr>
              <a:t>CTS Leadership – “Section” </a:t>
            </a:r>
            <a:r>
              <a:rPr lang="en-US" sz="2800" b="0" dirty="0">
                <a:latin typeface="Verdana" charset="0"/>
                <a:cs typeface="ＭＳ Ｐゴシック" charset="0"/>
              </a:rPr>
              <a:t>Committee</a:t>
            </a:r>
          </a:p>
        </p:txBody>
      </p:sp>
      <p:sp>
        <p:nvSpPr>
          <p:cNvPr id="16388" name="Date Placeholder 3"/>
          <p:cNvSpPr>
            <a:spLocks noGrp="1"/>
          </p:cNvSpPr>
          <p:nvPr>
            <p:ph type="dt" sz="half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F4960513-4B30-4F43-9B3D-3C93176032D1}" type="datetime1">
              <a:rPr lang="en-US" smtClean="0">
                <a:solidFill>
                  <a:srgbClr val="898989"/>
                </a:solidFill>
              </a:rPr>
              <a:pPr eaLnBrk="1" hangingPunct="1">
                <a:defRPr/>
              </a:pPr>
              <a:t>8/13/22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3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F025E887-29C0-D540-A27D-272610FE38F9}" type="slidenum">
              <a:rPr lang="en-US">
                <a:solidFill>
                  <a:srgbClr val="898989"/>
                </a:solidFill>
              </a:rPr>
              <a:pPr eaLnBrk="1" hangingPunct="1">
                <a:defRPr/>
              </a:pPr>
              <a:t>6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9454" y="2238468"/>
            <a:ext cx="184666" cy="369332"/>
          </a:xfrm>
          <a:prstGeom prst="rect">
            <a:avLst/>
          </a:prstGeom>
          <a:ln>
            <a:noFill/>
          </a:ln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E6B5EDD-78FC-A64D-BDBC-73F772260F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947557"/>
              </p:ext>
            </p:extLst>
          </p:nvPr>
        </p:nvGraphicFramePr>
        <p:xfrm>
          <a:off x="639846" y="1480279"/>
          <a:ext cx="8049504" cy="45170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77026">
                  <a:extLst>
                    <a:ext uri="{9D8B030D-6E8A-4147-A177-3AD203B41FA5}">
                      <a16:colId xmlns:a16="http://schemas.microsoft.com/office/drawing/2014/main" val="3682968017"/>
                    </a:ext>
                  </a:extLst>
                </a:gridCol>
                <a:gridCol w="4163899">
                  <a:extLst>
                    <a:ext uri="{9D8B030D-6E8A-4147-A177-3AD203B41FA5}">
                      <a16:colId xmlns:a16="http://schemas.microsoft.com/office/drawing/2014/main" val="4073522050"/>
                    </a:ext>
                  </a:extLst>
                </a:gridCol>
                <a:gridCol w="2408579">
                  <a:extLst>
                    <a:ext uri="{9D8B030D-6E8A-4147-A177-3AD203B41FA5}">
                      <a16:colId xmlns:a16="http://schemas.microsoft.com/office/drawing/2014/main" val="79559612"/>
                    </a:ext>
                  </a:extLst>
                </a:gridCol>
              </a:tblGrid>
              <a:tr h="2389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85680713"/>
                  </a:ext>
                </a:extLst>
              </a:tr>
              <a:tr h="2651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</a:rPr>
                        <a:t>Section Chair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</a:rPr>
                        <a:t>Larry Larson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76132631"/>
                  </a:ext>
                </a:extLst>
              </a:tr>
              <a:tr h="2651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</a:rPr>
                        <a:t>Vice Chair  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</a:rPr>
                        <a:t>Andrew Bluiett</a:t>
                      </a:r>
                      <a:endParaRPr lang="en-US" sz="1600" b="1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2859826"/>
                  </a:ext>
                </a:extLst>
              </a:tr>
              <a:tr h="3431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 </a:t>
                      </a:r>
                      <a:endParaRPr lang="en-US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</a:rPr>
                        <a:t>Mgr./Electronic Communications  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</a:rPr>
                        <a:t>Dennis Ferguson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1418082"/>
                  </a:ext>
                </a:extLst>
              </a:tr>
              <a:tr h="2651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 </a:t>
                      </a:r>
                      <a:endParaRPr lang="en-US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</a:rPr>
                        <a:t>Secretary 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</a:rPr>
                        <a:t>Martha Dodge</a:t>
                      </a:r>
                      <a:endParaRPr lang="en-US" sz="1600" b="1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73239616"/>
                  </a:ext>
                </a:extLst>
              </a:tr>
              <a:tr h="2651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 </a:t>
                      </a:r>
                      <a:endParaRPr lang="en-US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</a:rPr>
                        <a:t>Treasurer 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</a:rPr>
                        <a:t>Bill Martino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84597128"/>
                  </a:ext>
                </a:extLst>
              </a:tr>
              <a:tr h="2651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 </a:t>
                      </a:r>
                      <a:endParaRPr lang="en-US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</a:rPr>
                        <a:t>Immediate two Past Section Chairs  </a:t>
                      </a:r>
                      <a:endParaRPr lang="en-US" sz="1600" b="1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</a:rPr>
                        <a:t>Fawzi </a:t>
                      </a:r>
                      <a:r>
                        <a:rPr lang="en-US" sz="1600" b="1" dirty="0" err="1">
                          <a:effectLst/>
                          <a:latin typeface="+mn-lt"/>
                        </a:rPr>
                        <a:t>Behmann</a:t>
                      </a:r>
                      <a:endParaRPr lang="en-US" sz="1600" b="1" dirty="0">
                        <a:effectLst/>
                        <a:latin typeface="+mn-lt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Leslie </a:t>
                      </a:r>
                      <a:r>
                        <a:rPr lang="en-US" sz="1600" b="1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Martinich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79632820"/>
                  </a:ext>
                </a:extLst>
              </a:tr>
              <a:tr h="2651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Standing Committees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</a:rPr>
                        <a:t> 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1289743"/>
                  </a:ext>
                </a:extLst>
              </a:tr>
              <a:tr h="2651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</a:rPr>
                        <a:t>Awards and Recognition </a:t>
                      </a:r>
                      <a:endParaRPr lang="en-US" sz="1600" b="1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</a:rPr>
                        <a:t>Leslie </a:t>
                      </a:r>
                      <a:r>
                        <a:rPr lang="en-US" sz="1600" b="1" dirty="0" err="1">
                          <a:effectLst/>
                          <a:latin typeface="+mn-lt"/>
                        </a:rPr>
                        <a:t>Martinich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3250375"/>
                  </a:ext>
                </a:extLst>
              </a:tr>
              <a:tr h="2651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</a:rPr>
                        <a:t>Electronics Communications </a:t>
                      </a:r>
                      <a:endParaRPr lang="en-US" sz="1600" b="1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</a:rPr>
                        <a:t>Dennis Ferguson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05047812"/>
                  </a:ext>
                </a:extLst>
              </a:tr>
              <a:tr h="2651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</a:rPr>
                        <a:t> </a:t>
                      </a:r>
                      <a:endParaRPr lang="en-US" sz="16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</a:rPr>
                        <a:t>K-12 Educational Activities </a:t>
                      </a:r>
                      <a:endParaRPr lang="en-US" sz="1600" b="1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</a:rPr>
                        <a:t>John Purvis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45913869"/>
                  </a:ext>
                </a:extLst>
              </a:tr>
              <a:tr h="2651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 </a:t>
                      </a:r>
                      <a:endParaRPr lang="en-US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</a:rPr>
                        <a:t>Membership Development 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</a:rPr>
                        <a:t>James Mercier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51992712"/>
                  </a:ext>
                </a:extLst>
              </a:tr>
              <a:tr h="2651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</a:rPr>
                        <a:t> </a:t>
                      </a:r>
                      <a:endParaRPr lang="en-US" sz="16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</a:rPr>
                        <a:t>Policies and Procedures </a:t>
                      </a:r>
                      <a:endParaRPr lang="en-US" sz="1600" b="1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</a:rPr>
                        <a:t>Tom Grim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3176248"/>
                  </a:ext>
                </a:extLst>
              </a:tr>
              <a:tr h="2651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 </a:t>
                      </a:r>
                      <a:endParaRPr lang="en-US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</a:rPr>
                        <a:t>Professional Activities </a:t>
                      </a:r>
                      <a:endParaRPr lang="en-US" sz="1600" b="1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</a:rPr>
                        <a:t>Fawzi </a:t>
                      </a:r>
                      <a:r>
                        <a:rPr lang="en-US" sz="1600" b="1" dirty="0" err="1">
                          <a:effectLst/>
                          <a:latin typeface="+mn-lt"/>
                        </a:rPr>
                        <a:t>Behmann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18181559"/>
                  </a:ext>
                </a:extLst>
              </a:tr>
              <a:tr h="2651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 </a:t>
                      </a:r>
                      <a:endParaRPr lang="en-US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</a:rPr>
                        <a:t>University Student Liaison </a:t>
                      </a:r>
                      <a:endParaRPr lang="en-US" sz="1600" b="1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</a:rPr>
                        <a:t>Larry Larson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1314679"/>
                  </a:ext>
                </a:extLst>
              </a:tr>
              <a:tr h="2651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Quorum 7</a:t>
                      </a:r>
                      <a:endParaRPr lang="en-US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7658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3590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 bwMode="auto">
          <a:xfrm>
            <a:off x="381000" y="68053"/>
            <a:ext cx="8381999" cy="45455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Verdana" charset="0"/>
                <a:cs typeface="ＭＳ Ｐゴシック" charset="0"/>
              </a:rPr>
              <a:t>CTS Student Leadership </a:t>
            </a:r>
          </a:p>
        </p:txBody>
      </p:sp>
      <p:sp>
        <p:nvSpPr>
          <p:cNvPr id="16388" name="Date Placeholder 3"/>
          <p:cNvSpPr>
            <a:spLocks noGrp="1"/>
          </p:cNvSpPr>
          <p:nvPr>
            <p:ph type="dt" sz="half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F4960513-4B30-4F43-9B3D-3C93176032D1}" type="datetime1">
              <a:rPr lang="en-US" smtClean="0">
                <a:solidFill>
                  <a:srgbClr val="898989"/>
                </a:solidFill>
              </a:rPr>
              <a:pPr eaLnBrk="1" hangingPunct="1">
                <a:defRPr/>
              </a:pPr>
              <a:t>8/13/22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3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F025E887-29C0-D540-A27D-272610FE38F9}" type="slidenum">
              <a:rPr lang="en-US">
                <a:solidFill>
                  <a:srgbClr val="898989"/>
                </a:solidFill>
              </a:rPr>
              <a:pPr eaLnBrk="1" hangingPunct="1">
                <a:defRPr/>
              </a:pPr>
              <a:t>7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9454" y="2238468"/>
            <a:ext cx="184666" cy="369332"/>
          </a:xfrm>
          <a:prstGeom prst="rect">
            <a:avLst/>
          </a:prstGeom>
          <a:ln>
            <a:noFill/>
          </a:ln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4E8AAA0-196F-3F4C-AF85-A101D01B34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472132"/>
              </p:ext>
            </p:extLst>
          </p:nvPr>
        </p:nvGraphicFramePr>
        <p:xfrm>
          <a:off x="277309" y="1553903"/>
          <a:ext cx="8589380" cy="44171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89904">
                  <a:extLst>
                    <a:ext uri="{9D8B030D-6E8A-4147-A177-3AD203B41FA5}">
                      <a16:colId xmlns:a16="http://schemas.microsoft.com/office/drawing/2014/main" val="639520420"/>
                    </a:ext>
                  </a:extLst>
                </a:gridCol>
                <a:gridCol w="2871005">
                  <a:extLst>
                    <a:ext uri="{9D8B030D-6E8A-4147-A177-3AD203B41FA5}">
                      <a16:colId xmlns:a16="http://schemas.microsoft.com/office/drawing/2014/main" val="2136764745"/>
                    </a:ext>
                  </a:extLst>
                </a:gridCol>
                <a:gridCol w="1303266">
                  <a:extLst>
                    <a:ext uri="{9D8B030D-6E8A-4147-A177-3AD203B41FA5}">
                      <a16:colId xmlns:a16="http://schemas.microsoft.com/office/drawing/2014/main" val="1744179591"/>
                    </a:ext>
                  </a:extLst>
                </a:gridCol>
                <a:gridCol w="2725205">
                  <a:extLst>
                    <a:ext uri="{9D8B030D-6E8A-4147-A177-3AD203B41FA5}">
                      <a16:colId xmlns:a16="http://schemas.microsoft.com/office/drawing/2014/main" val="4139879094"/>
                    </a:ext>
                  </a:extLst>
                </a:gridCol>
              </a:tblGrid>
              <a:tr h="2633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34238287"/>
                  </a:ext>
                </a:extLst>
              </a:tr>
              <a:tr h="49961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STB04141</a:t>
                      </a:r>
                      <a:endParaRPr lang="en-US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</a:rPr>
                        <a:t>Texas State Branch Chair/President 2021-22</a:t>
                      </a:r>
                      <a:endParaRPr lang="en-US" sz="14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</a:rPr>
                        <a:t>Nick Garrard</a:t>
                      </a:r>
                      <a:endParaRPr lang="en-US" sz="14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sng" dirty="0">
                          <a:effectLst/>
                          <a:latin typeface="+mn-lt"/>
                        </a:rPr>
                        <a:t>ncg36@txstate.edu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65705458"/>
                  </a:ext>
                </a:extLst>
              </a:tr>
              <a:tr h="55838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</a:rPr>
                        <a:t>STB04141A</a:t>
                      </a:r>
                      <a:endParaRPr lang="en-US" sz="1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</a:rPr>
                        <a:t>Texas State Computer Engr Branch Chapter Chair/President 2021-22</a:t>
                      </a:r>
                      <a:endParaRPr lang="en-US" sz="14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</a:rPr>
                        <a:t>Jessie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</a:rPr>
                        <a:t>Smith</a:t>
                      </a:r>
                      <a:endParaRPr lang="en-US" sz="1400" b="1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sng" dirty="0">
                          <a:effectLst/>
                          <a:latin typeface="+mn-lt"/>
                          <a:hlinkClick r:id="rId2"/>
                        </a:rPr>
                        <a:t>j_s817@txstate.edu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92114602"/>
                  </a:ext>
                </a:extLst>
              </a:tr>
              <a:tr h="55838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</a:rPr>
                        <a:t>STB01971</a:t>
                      </a:r>
                      <a:endParaRPr lang="en-US" sz="1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</a:rPr>
                        <a:t>UT Austin Branch Chair/President 2021-22</a:t>
                      </a:r>
                      <a:endParaRPr lang="en-US" sz="14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</a:rPr>
                        <a:t>Brian Ding</a:t>
                      </a:r>
                      <a:endParaRPr lang="en-US" sz="14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sng" dirty="0">
                          <a:effectLst/>
                          <a:latin typeface="+mn-lt"/>
                          <a:hlinkClick r:id="rId3"/>
                        </a:rPr>
                        <a:t>chair@ieeeut.org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78507614"/>
                  </a:ext>
                </a:extLst>
              </a:tr>
              <a:tr h="5877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</a:rPr>
                        <a:t>SBC01971A</a:t>
                      </a:r>
                      <a:endParaRPr lang="en-US" sz="1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</a:rPr>
                        <a:t>UT-Austin (COM19) Communications</a:t>
                      </a:r>
                      <a:endParaRPr lang="en-US" sz="14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Not active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56682970"/>
                  </a:ext>
                </a:extLst>
              </a:tr>
              <a:tr h="5877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</a:rPr>
                        <a:t>SBC01971B</a:t>
                      </a:r>
                      <a:endParaRPr lang="en-US" sz="1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</a:rPr>
                        <a:t>UT Austin Branch RAS Chapter Chair/President 2021-22</a:t>
                      </a:r>
                      <a:endParaRPr lang="en-US" sz="14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</a:rPr>
                        <a:t>Ian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</a:rPr>
                        <a:t>Krause</a:t>
                      </a:r>
                      <a:endParaRPr lang="en-US" sz="14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sng" dirty="0">
                          <a:effectLst/>
                          <a:latin typeface="+mn-lt"/>
                          <a:hlinkClick r:id="rId4"/>
                        </a:rPr>
                        <a:t>ras_president@utlists.utexas.edu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34952073"/>
                  </a:ext>
                </a:extLst>
              </a:tr>
              <a:tr h="5877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</a:rPr>
                        <a:t>SBC01971C</a:t>
                      </a:r>
                      <a:endParaRPr lang="en-US" sz="1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</a:rPr>
                        <a:t>UT-Austin (PE31) Power &amp; Energy 2021-22 </a:t>
                      </a:r>
                      <a:endParaRPr lang="en-US" sz="14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Prarthana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</a:rPr>
                        <a:t>Dias</a:t>
                      </a:r>
                      <a:endParaRPr lang="en-US" sz="14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sng" dirty="0">
                          <a:effectLst/>
                          <a:latin typeface="+mn-lt"/>
                          <a:hlinkClick r:id="rId5"/>
                        </a:rPr>
                        <a:t>president.ut.ieeepes@gmail.com</a:t>
                      </a:r>
                      <a:endParaRPr lang="en-US" sz="1200" dirty="0">
                        <a:effectLst/>
                        <a:latin typeface="+mn-lt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19555846"/>
                  </a:ext>
                </a:extLst>
              </a:tr>
              <a:tr h="6347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</a:rPr>
                        <a:t>HKN023</a:t>
                      </a:r>
                      <a:endParaRPr lang="en-US" sz="1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</a:rPr>
                        <a:t>UT Eta Kappa Nu, Psi Austin 2021-22</a:t>
                      </a:r>
                      <a:endParaRPr lang="en-US" sz="1400" b="1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</a:rPr>
                        <a:t>Madilyn Sikorski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</a:rPr>
                        <a:t> </a:t>
                      </a:r>
                      <a:endParaRPr lang="en-US" sz="14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  <a:latin typeface="+mn-lt"/>
                          <a:hlinkClick r:id="rId6"/>
                        </a:rPr>
                        <a:t>president@hkn.ece.utexas.edu</a:t>
                      </a:r>
                      <a:endParaRPr lang="en-US" sz="1200" dirty="0">
                        <a:effectLst/>
                        <a:latin typeface="+mn-lt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25594264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DD26486D-2A92-864D-A922-4C41404BA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06" y="1835150"/>
            <a:ext cx="1065295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777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 bwMode="auto">
          <a:xfrm>
            <a:off x="381000" y="68052"/>
            <a:ext cx="8381999" cy="973669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Verdana" charset="0"/>
                <a:cs typeface="ＭＳ Ｐゴシック" charset="0"/>
              </a:rPr>
              <a:t>CTS Extended Leadership</a:t>
            </a:r>
            <a:br>
              <a:rPr lang="en-US" dirty="0">
                <a:latin typeface="Verdana" charset="0"/>
                <a:cs typeface="ＭＳ Ｐゴシック" charset="0"/>
              </a:rPr>
            </a:br>
            <a:r>
              <a:rPr lang="en-US" sz="2000" dirty="0">
                <a:latin typeface="Verdana" charset="0"/>
                <a:cs typeface="ＭＳ Ｐゴシック" charset="0"/>
              </a:rPr>
              <a:t>Other Committees/Coordinators</a:t>
            </a:r>
          </a:p>
        </p:txBody>
      </p:sp>
      <p:sp>
        <p:nvSpPr>
          <p:cNvPr id="16388" name="Date Placeholder 3"/>
          <p:cNvSpPr>
            <a:spLocks noGrp="1"/>
          </p:cNvSpPr>
          <p:nvPr>
            <p:ph type="dt" sz="half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F4960513-4B30-4F43-9B3D-3C93176032D1}" type="datetime1">
              <a:rPr lang="en-US" smtClean="0">
                <a:solidFill>
                  <a:srgbClr val="898989"/>
                </a:solidFill>
              </a:rPr>
              <a:pPr eaLnBrk="1" hangingPunct="1">
                <a:defRPr/>
              </a:pPr>
              <a:t>8/13/22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3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F025E887-29C0-D540-A27D-272610FE38F9}" type="slidenum">
              <a:rPr lang="en-US">
                <a:solidFill>
                  <a:srgbClr val="898989"/>
                </a:solidFill>
              </a:rPr>
              <a:pPr eaLnBrk="1" hangingPunct="1">
                <a:defRPr/>
              </a:pPr>
              <a:t>8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9454" y="2238468"/>
            <a:ext cx="184666" cy="369332"/>
          </a:xfrm>
          <a:prstGeom prst="rect">
            <a:avLst/>
          </a:prstGeom>
          <a:ln>
            <a:noFill/>
          </a:ln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CCF3D4C-7A95-5A41-883A-79387B676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844005"/>
              </p:ext>
            </p:extLst>
          </p:nvPr>
        </p:nvGraphicFramePr>
        <p:xfrm>
          <a:off x="1468551" y="1423686"/>
          <a:ext cx="6054994" cy="52977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14652">
                  <a:extLst>
                    <a:ext uri="{9D8B030D-6E8A-4147-A177-3AD203B41FA5}">
                      <a16:colId xmlns:a16="http://schemas.microsoft.com/office/drawing/2014/main" val="3520742141"/>
                    </a:ext>
                  </a:extLst>
                </a:gridCol>
                <a:gridCol w="2440342">
                  <a:extLst>
                    <a:ext uri="{9D8B030D-6E8A-4147-A177-3AD203B41FA5}">
                      <a16:colId xmlns:a16="http://schemas.microsoft.com/office/drawing/2014/main" val="408604966"/>
                    </a:ext>
                  </a:extLst>
                </a:gridCol>
              </a:tblGrid>
              <a:tr h="2881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27" marR="57927" marT="9343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70" marR="67270" marT="9343" marB="0"/>
                </a:tc>
                <a:extLst>
                  <a:ext uri="{0D108BD9-81ED-4DB2-BD59-A6C34878D82A}">
                    <a16:rowId xmlns:a16="http://schemas.microsoft.com/office/drawing/2014/main" val="2484576064"/>
                  </a:ext>
                </a:extLst>
              </a:tr>
              <a:tr h="5689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Committee Chair (K12 STEM)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27" marR="57927" marT="9343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John Purvis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70" marR="67270" marT="9343" marB="0"/>
                </a:tc>
                <a:extLst>
                  <a:ext uri="{0D108BD9-81ED-4DB2-BD59-A6C34878D82A}">
                    <a16:rowId xmlns:a16="http://schemas.microsoft.com/office/drawing/2014/main" val="2587731568"/>
                  </a:ext>
                </a:extLst>
              </a:tr>
              <a:tr h="47320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Conference Chair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27" marR="57927" marT="9343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Fawzi Behmann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70" marR="67270" marT="9343" marB="0"/>
                </a:tc>
                <a:extLst>
                  <a:ext uri="{0D108BD9-81ED-4DB2-BD59-A6C34878D82A}">
                    <a16:rowId xmlns:a16="http://schemas.microsoft.com/office/drawing/2014/main" val="19762312"/>
                  </a:ext>
                </a:extLst>
              </a:tr>
              <a:tr h="5641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Finance Committee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27" marR="57927" marT="9343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Kai Wong, John Purvis, Tom Grim</a:t>
                      </a:r>
                    </a:p>
                  </a:txBody>
                  <a:tcPr marL="67270" marR="67270" marT="9343" marB="0"/>
                </a:tc>
                <a:extLst>
                  <a:ext uri="{0D108BD9-81ED-4DB2-BD59-A6C34878D82A}">
                    <a16:rowId xmlns:a16="http://schemas.microsoft.com/office/drawing/2014/main" val="4177690696"/>
                  </a:ext>
                </a:extLst>
              </a:tr>
              <a:tr h="5641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Newsletter Editor 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27" marR="57927" marT="9343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Semih Aslan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Dennis Ferguson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70" marR="67270" marT="9343" marB="0"/>
                </a:tc>
                <a:extLst>
                  <a:ext uri="{0D108BD9-81ED-4DB2-BD59-A6C34878D82A}">
                    <a16:rowId xmlns:a16="http://schemas.microsoft.com/office/drawing/2014/main" val="4053748466"/>
                  </a:ext>
                </a:extLst>
              </a:tr>
              <a:tr h="47320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Nomin &amp; Appointments Chair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27" marR="57927" marT="9343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Leslie Martinich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70" marR="67270" marT="9343" marB="0"/>
                </a:tc>
                <a:extLst>
                  <a:ext uri="{0D108BD9-81ED-4DB2-BD59-A6C34878D82A}">
                    <a16:rowId xmlns:a16="http://schemas.microsoft.com/office/drawing/2014/main" val="1437880413"/>
                  </a:ext>
                </a:extLst>
              </a:tr>
              <a:tr h="47320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Outreach Program-Corporate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27" marR="57927" marT="9343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Fawzi Behmann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70" marR="67270" marT="9343" marB="0"/>
                </a:tc>
                <a:extLst>
                  <a:ext uri="{0D108BD9-81ED-4DB2-BD59-A6C34878D82A}">
                    <a16:rowId xmlns:a16="http://schemas.microsoft.com/office/drawing/2014/main" val="1205874417"/>
                  </a:ext>
                </a:extLst>
              </a:tr>
              <a:tr h="47320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PACE Chair 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27" marR="57927" marT="9343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Norma Antunano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70" marR="67270" marT="9343" marB="0"/>
                </a:tc>
                <a:extLst>
                  <a:ext uri="{0D108BD9-81ED-4DB2-BD59-A6C34878D82A}">
                    <a16:rowId xmlns:a16="http://schemas.microsoft.com/office/drawing/2014/main" val="213602177"/>
                  </a:ext>
                </a:extLst>
              </a:tr>
              <a:tr h="47320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Professional Activities 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27" marR="57927" marT="9343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Fawzi Behmann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70" marR="67270" marT="9343" marB="0"/>
                </a:tc>
                <a:extLst>
                  <a:ext uri="{0D108BD9-81ED-4DB2-BD59-A6C34878D82A}">
                    <a16:rowId xmlns:a16="http://schemas.microsoft.com/office/drawing/2014/main" val="2583070339"/>
                  </a:ext>
                </a:extLst>
              </a:tr>
              <a:tr h="47320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R5 South Chair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27" marR="57927" marT="9343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Christopher Sanderson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70" marR="67270" marT="9343" marB="0"/>
                </a:tc>
                <a:extLst>
                  <a:ext uri="{0D108BD9-81ED-4DB2-BD59-A6C34878D82A}">
                    <a16:rowId xmlns:a16="http://schemas.microsoft.com/office/drawing/2014/main" val="2347054149"/>
                  </a:ext>
                </a:extLst>
              </a:tr>
              <a:tr h="47320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OU Analytics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27" marR="57927" marT="9343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James Mercier</a:t>
                      </a:r>
                    </a:p>
                  </a:txBody>
                  <a:tcPr marL="67270" marR="67270" marT="9343" marB="0"/>
                </a:tc>
                <a:extLst>
                  <a:ext uri="{0D108BD9-81ED-4DB2-BD59-A6C34878D82A}">
                    <a16:rowId xmlns:a16="http://schemas.microsoft.com/office/drawing/2014/main" val="3859585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3889009"/>
      </p:ext>
    </p:extLst>
  </p:cSld>
  <p:clrMapOvr>
    <a:masterClrMapping/>
  </p:clrMapOvr>
</p:sld>
</file>

<file path=ppt/theme/theme1.xml><?xml version="1.0" encoding="utf-8"?>
<a:theme xmlns:a="http://schemas.openxmlformats.org/drawingml/2006/main" name="IEEE-Template">
  <a:themeElements>
    <a:clrScheme name="IEEE Corporate">
      <a:dk1>
        <a:sysClr val="windowText" lastClr="000000"/>
      </a:dk1>
      <a:lt1>
        <a:sysClr val="window" lastClr="FFFFFF"/>
      </a:lt1>
      <a:dk2>
        <a:srgbClr val="00678F"/>
      </a:dk2>
      <a:lt2>
        <a:srgbClr val="EEECE1"/>
      </a:lt2>
      <a:accent1>
        <a:srgbClr val="0066A1"/>
      </a:accent1>
      <a:accent2>
        <a:srgbClr val="E37222"/>
      </a:accent2>
      <a:accent3>
        <a:srgbClr val="71953D"/>
      </a:accent3>
      <a:accent4>
        <a:srgbClr val="6B1F7C"/>
      </a:accent4>
      <a:accent5>
        <a:srgbClr val="009FDB"/>
      </a:accent5>
      <a:accent6>
        <a:srgbClr val="810031"/>
      </a:accent6>
      <a:hlink>
        <a:srgbClr val="0066A1"/>
      </a:hlink>
      <a:folHlink>
        <a:srgbClr val="541868"/>
      </a:folHlink>
    </a:clrScheme>
    <a:fontScheme name="Office">
      <a:majorFont>
        <a:latin typeface="Verdan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ln>
          <a:noFill/>
        </a:ln>
      </a:spPr>
      <a:bodyPr/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IEEE-Template.thmx</Template>
  <TotalTime>19175</TotalTime>
  <Words>784</Words>
  <Application>Microsoft Macintosh PowerPoint</Application>
  <PresentationFormat>On-screen Show (4:3)</PresentationFormat>
  <Paragraphs>246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Lucida Grande</vt:lpstr>
      <vt:lpstr>Times New Roman</vt:lpstr>
      <vt:lpstr>Verdana</vt:lpstr>
      <vt:lpstr>Wingdings</vt:lpstr>
      <vt:lpstr>IEEE-Template</vt:lpstr>
      <vt:lpstr>IEEE Central Texas Section 2022 Summer/Fall Leadership Planning Meeting August 27, 2022 San Marcos, TX &amp; Virtual</vt:lpstr>
      <vt:lpstr>Vision, Leadership Team</vt:lpstr>
      <vt:lpstr>2022 Key Accomplishments to date</vt:lpstr>
      <vt:lpstr>2021 Chapter Vitality &amp; Help Needed</vt:lpstr>
      <vt:lpstr>CTS Leadership – “Executive” Committee</vt:lpstr>
      <vt:lpstr>CTS Leadership – “Section” Committee</vt:lpstr>
      <vt:lpstr>CTS Student Leadership </vt:lpstr>
      <vt:lpstr>CTS Extended Leadership Other Committees/Coordinators</vt:lpstr>
    </vt:vector>
  </TitlesOfParts>
  <Company>IEEE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the IEEE Template for Your Presentation</dc:title>
  <dc:creator>Engel, Lisa Lisa.</dc:creator>
  <cp:lastModifiedBy>mcdodge@gmail.com</cp:lastModifiedBy>
  <cp:revision>200</cp:revision>
  <cp:lastPrinted>2020-01-10T22:40:54Z</cp:lastPrinted>
  <dcterms:created xsi:type="dcterms:W3CDTF">2012-12-04T23:01:03Z</dcterms:created>
  <dcterms:modified xsi:type="dcterms:W3CDTF">2022-08-13T16:53:53Z</dcterms:modified>
</cp:coreProperties>
</file>