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34747200" cy="25603200"/>
  <p:notesSz cx="6858000" cy="9144000"/>
  <p:defaultTextStyle>
    <a:defPPr>
      <a:defRPr lang="en-US"/>
    </a:defPPr>
    <a:lvl1pPr marL="0" algn="l" defTabSz="1724284" rtl="0" eaLnBrk="1" latinLnBrk="0" hangingPunct="1">
      <a:defRPr sz="6800" kern="1200">
        <a:solidFill>
          <a:schemeClr val="tx1"/>
        </a:solidFill>
        <a:latin typeface="+mn-lt"/>
        <a:ea typeface="+mn-ea"/>
        <a:cs typeface="+mn-cs"/>
      </a:defRPr>
    </a:lvl1pPr>
    <a:lvl2pPr marL="1724284" algn="l" defTabSz="1724284" rtl="0" eaLnBrk="1" latinLnBrk="0" hangingPunct="1">
      <a:defRPr sz="6800" kern="1200">
        <a:solidFill>
          <a:schemeClr val="tx1"/>
        </a:solidFill>
        <a:latin typeface="+mn-lt"/>
        <a:ea typeface="+mn-ea"/>
        <a:cs typeface="+mn-cs"/>
      </a:defRPr>
    </a:lvl2pPr>
    <a:lvl3pPr marL="3448568" algn="l" defTabSz="1724284" rtl="0" eaLnBrk="1" latinLnBrk="0" hangingPunct="1">
      <a:defRPr sz="6800" kern="1200">
        <a:solidFill>
          <a:schemeClr val="tx1"/>
        </a:solidFill>
        <a:latin typeface="+mn-lt"/>
        <a:ea typeface="+mn-ea"/>
        <a:cs typeface="+mn-cs"/>
      </a:defRPr>
    </a:lvl3pPr>
    <a:lvl4pPr marL="5172852" algn="l" defTabSz="1724284" rtl="0" eaLnBrk="1" latinLnBrk="0" hangingPunct="1">
      <a:defRPr sz="6800" kern="1200">
        <a:solidFill>
          <a:schemeClr val="tx1"/>
        </a:solidFill>
        <a:latin typeface="+mn-lt"/>
        <a:ea typeface="+mn-ea"/>
        <a:cs typeface="+mn-cs"/>
      </a:defRPr>
    </a:lvl4pPr>
    <a:lvl5pPr marL="6897136" algn="l" defTabSz="1724284" rtl="0" eaLnBrk="1" latinLnBrk="0" hangingPunct="1">
      <a:defRPr sz="6800" kern="1200">
        <a:solidFill>
          <a:schemeClr val="tx1"/>
        </a:solidFill>
        <a:latin typeface="+mn-lt"/>
        <a:ea typeface="+mn-ea"/>
        <a:cs typeface="+mn-cs"/>
      </a:defRPr>
    </a:lvl5pPr>
    <a:lvl6pPr marL="8621420" algn="l" defTabSz="1724284" rtl="0" eaLnBrk="1" latinLnBrk="0" hangingPunct="1">
      <a:defRPr sz="6800" kern="1200">
        <a:solidFill>
          <a:schemeClr val="tx1"/>
        </a:solidFill>
        <a:latin typeface="+mn-lt"/>
        <a:ea typeface="+mn-ea"/>
        <a:cs typeface="+mn-cs"/>
      </a:defRPr>
    </a:lvl6pPr>
    <a:lvl7pPr marL="10345704" algn="l" defTabSz="1724284" rtl="0" eaLnBrk="1" latinLnBrk="0" hangingPunct="1">
      <a:defRPr sz="6800" kern="1200">
        <a:solidFill>
          <a:schemeClr val="tx1"/>
        </a:solidFill>
        <a:latin typeface="+mn-lt"/>
        <a:ea typeface="+mn-ea"/>
        <a:cs typeface="+mn-cs"/>
      </a:defRPr>
    </a:lvl7pPr>
    <a:lvl8pPr marL="12069989" algn="l" defTabSz="1724284" rtl="0" eaLnBrk="1" latinLnBrk="0" hangingPunct="1">
      <a:defRPr sz="6800" kern="1200">
        <a:solidFill>
          <a:schemeClr val="tx1"/>
        </a:solidFill>
        <a:latin typeface="+mn-lt"/>
        <a:ea typeface="+mn-ea"/>
        <a:cs typeface="+mn-cs"/>
      </a:defRPr>
    </a:lvl8pPr>
    <a:lvl9pPr marL="13794273" algn="l" defTabSz="1724284" rtl="0" eaLnBrk="1" latinLnBrk="0" hangingPunct="1">
      <a:defRPr sz="6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38">
          <p15:clr>
            <a:srgbClr val="A4A3A4"/>
          </p15:clr>
        </p15:guide>
        <p15:guide id="2" pos="551">
          <p15:clr>
            <a:srgbClr val="A4A3A4"/>
          </p15:clr>
        </p15:guide>
        <p15:guide id="3" pos="2134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44" autoAdjust="0"/>
    <p:restoredTop sz="94660"/>
  </p:normalViewPr>
  <p:slideViewPr>
    <p:cSldViewPr snapToGrid="0" snapToObjects="1" showGuides="1">
      <p:cViewPr>
        <p:scale>
          <a:sx n="27" d="100"/>
          <a:sy n="27" d="100"/>
        </p:scale>
        <p:origin x="276" y="-536"/>
      </p:cViewPr>
      <p:guideLst>
        <p:guide orient="horz" pos="3038"/>
        <p:guide pos="551"/>
        <p:guide pos="2134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0FA1D4-BA2D-E203-EF02-5070B52ADF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34737" y="1171159"/>
            <a:ext cx="18377318" cy="2366126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72456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/>
          <p:cNvCxnSpPr/>
          <p:nvPr userDrawn="1"/>
        </p:nvCxnSpPr>
        <p:spPr>
          <a:xfrm>
            <a:off x="868680" y="655145"/>
            <a:ext cx="33009840" cy="0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868680" y="4017878"/>
            <a:ext cx="33009840" cy="0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3" name="Picture 22" descr="INFO INSTITUTE LOGO BLUE_no border WHITE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8616" y="1341120"/>
            <a:ext cx="938784" cy="1828800"/>
          </a:xfrm>
          <a:prstGeom prst="rect">
            <a:avLst/>
          </a:prstGeom>
        </p:spPr>
      </p:pic>
      <p:sp>
        <p:nvSpPr>
          <p:cNvPr id="29" name="Rectangle 28"/>
          <p:cNvSpPr>
            <a:spLocks/>
          </p:cNvSpPr>
          <p:nvPr userDrawn="1"/>
        </p:nvSpPr>
        <p:spPr>
          <a:xfrm>
            <a:off x="21762" y="25400"/>
            <a:ext cx="34703213" cy="2555557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1" name="Straight Connector 30"/>
          <p:cNvCxnSpPr/>
          <p:nvPr userDrawn="1"/>
        </p:nvCxnSpPr>
        <p:spPr>
          <a:xfrm>
            <a:off x="820587" y="24038729"/>
            <a:ext cx="33009840" cy="0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 userDrawn="1"/>
        </p:nvSpPr>
        <p:spPr>
          <a:xfrm>
            <a:off x="-7011235" y="631940"/>
            <a:ext cx="612199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000000"/>
                </a:solidFill>
              </a:rPr>
              <a:t>Affix university logo</a:t>
            </a:r>
            <a:r>
              <a:rPr lang="en-US" sz="4000" baseline="0" dirty="0">
                <a:solidFill>
                  <a:srgbClr val="000000"/>
                </a:solidFill>
              </a:rPr>
              <a:t> into the area after the FDU logo and Title</a:t>
            </a:r>
            <a:r>
              <a:rPr lang="en-US" sz="4000" dirty="0">
                <a:solidFill>
                  <a:srgbClr val="000000"/>
                </a:solidFill>
              </a:rPr>
              <a:t> of your poster</a:t>
            </a:r>
          </a:p>
        </p:txBody>
      </p:sp>
      <p:sp>
        <p:nvSpPr>
          <p:cNvPr id="13" name="Content Placeholder 4"/>
          <p:cNvSpPr txBox="1">
            <a:spLocks/>
          </p:cNvSpPr>
          <p:nvPr userDrawn="1"/>
        </p:nvSpPr>
        <p:spPr>
          <a:xfrm>
            <a:off x="-4808440" y="6718435"/>
            <a:ext cx="4517392" cy="9742004"/>
          </a:xfrm>
          <a:prstGeom prst="rect">
            <a:avLst/>
          </a:prstGeom>
        </p:spPr>
        <p:txBody>
          <a:bodyPr>
            <a:noAutofit/>
          </a:bodyPr>
          <a:lstStyle>
            <a:lvl1pPr marL="1293213" indent="-1293213" algn="l" defTabSz="1724284" rtl="0" eaLnBrk="1" latinLnBrk="0" hangingPunct="1">
              <a:spcBef>
                <a:spcPct val="20000"/>
              </a:spcBef>
              <a:buFont typeface="Arial"/>
              <a:buChar char="•"/>
              <a:defRPr sz="1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01962" indent="-1077678" algn="l" defTabSz="1724284" rtl="0" eaLnBrk="1" latinLnBrk="0" hangingPunct="1">
              <a:spcBef>
                <a:spcPct val="20000"/>
              </a:spcBef>
              <a:buFont typeface="Arial"/>
              <a:buChar char="–"/>
              <a:defRPr sz="10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10710" indent="-862142" algn="l" defTabSz="1724284" rtl="0" eaLnBrk="1" latinLnBrk="0" hangingPunct="1">
              <a:spcBef>
                <a:spcPct val="20000"/>
              </a:spcBef>
              <a:buFont typeface="Arial"/>
              <a:buChar char="•"/>
              <a:defRPr sz="9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034994" indent="-862142" algn="l" defTabSz="1724284" rtl="0" eaLnBrk="1" latinLnBrk="0" hangingPunct="1">
              <a:spcBef>
                <a:spcPct val="20000"/>
              </a:spcBef>
              <a:buFont typeface="Arial"/>
              <a:buChar char="–"/>
              <a:defRPr sz="7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59278" indent="-862142" algn="l" defTabSz="1724284" rtl="0" eaLnBrk="1" latinLnBrk="0" hangingPunct="1">
              <a:spcBef>
                <a:spcPct val="20000"/>
              </a:spcBef>
              <a:buFont typeface="Arial"/>
              <a:buChar char="»"/>
              <a:defRPr sz="7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483562" indent="-862142" algn="l" defTabSz="1724284" rtl="0" eaLnBrk="1" latinLnBrk="0" hangingPunct="1">
              <a:spcBef>
                <a:spcPct val="20000"/>
              </a:spcBef>
              <a:buFont typeface="Arial"/>
              <a:buChar char="•"/>
              <a:defRPr sz="7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207847" indent="-862142" algn="l" defTabSz="1724284" rtl="0" eaLnBrk="1" latinLnBrk="0" hangingPunct="1">
              <a:spcBef>
                <a:spcPct val="20000"/>
              </a:spcBef>
              <a:buFont typeface="Arial"/>
              <a:buChar char="•"/>
              <a:defRPr sz="7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932131" indent="-862142" algn="l" defTabSz="1724284" rtl="0" eaLnBrk="1" latinLnBrk="0" hangingPunct="1">
              <a:spcBef>
                <a:spcPct val="20000"/>
              </a:spcBef>
              <a:buFont typeface="Arial"/>
              <a:buChar char="•"/>
              <a:defRPr sz="7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656415" indent="-862142" algn="l" defTabSz="1724284" rtl="0" eaLnBrk="1" latinLnBrk="0" hangingPunct="1">
              <a:spcBef>
                <a:spcPct val="20000"/>
              </a:spcBef>
              <a:buFont typeface="Arial"/>
              <a:buChar char="•"/>
              <a:defRPr sz="7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300"/>
              </a:spcAft>
              <a:buFont typeface="Arial"/>
              <a:buNone/>
            </a:pPr>
            <a:r>
              <a:rPr lang="en-US" sz="4000" b="1" dirty="0">
                <a:solidFill>
                  <a:srgbClr val="1F497D"/>
                </a:solidFill>
                <a:latin typeface="Calibri"/>
                <a:cs typeface="Calibri"/>
              </a:rPr>
              <a:t>Heading </a:t>
            </a:r>
            <a:br>
              <a:rPr lang="en-US" sz="4000" b="1" dirty="0">
                <a:solidFill>
                  <a:srgbClr val="1F497D"/>
                </a:solidFill>
                <a:latin typeface="Calibri"/>
                <a:cs typeface="Calibri"/>
              </a:rPr>
            </a:br>
            <a:r>
              <a:rPr lang="en-US" sz="4000" b="1" dirty="0">
                <a:solidFill>
                  <a:srgbClr val="1F497D"/>
                </a:solidFill>
                <a:latin typeface="Calibri"/>
                <a:cs typeface="Calibri"/>
              </a:rPr>
              <a:t>Calibri Bold</a:t>
            </a:r>
          </a:p>
          <a:p>
            <a:pPr marL="0" indent="0">
              <a:spcBef>
                <a:spcPts val="0"/>
              </a:spcBef>
              <a:spcAft>
                <a:spcPts val="300"/>
              </a:spcAft>
              <a:buFont typeface="Arial"/>
              <a:buNone/>
            </a:pPr>
            <a:r>
              <a:rPr lang="en-US" sz="4000" b="1" dirty="0">
                <a:solidFill>
                  <a:srgbClr val="1F497D"/>
                </a:solidFill>
                <a:latin typeface="Calibri"/>
                <a:cs typeface="Calibri"/>
              </a:rPr>
              <a:t>40 point type</a:t>
            </a:r>
          </a:p>
          <a:p>
            <a:pPr marL="0" indent="0">
              <a:spcBef>
                <a:spcPts val="0"/>
              </a:spcBef>
              <a:spcAft>
                <a:spcPts val="300"/>
              </a:spcAft>
              <a:buFont typeface="Arial"/>
              <a:buNone/>
            </a:pPr>
            <a:r>
              <a:rPr lang="en-US" sz="4000" b="1" dirty="0">
                <a:solidFill>
                  <a:srgbClr val="1F497D"/>
                </a:solidFill>
                <a:latin typeface="Calibri"/>
                <a:cs typeface="Calibri"/>
              </a:rPr>
              <a:t>Blue accent color</a:t>
            </a:r>
          </a:p>
          <a:p>
            <a:pPr marL="0" indent="0">
              <a:spcBef>
                <a:spcPts val="0"/>
              </a:spcBef>
              <a:spcAft>
                <a:spcPts val="300"/>
              </a:spcAft>
              <a:buFont typeface="Arial"/>
              <a:buNone/>
            </a:pPr>
            <a:endParaRPr lang="en-US" sz="4000" b="1" dirty="0">
              <a:solidFill>
                <a:srgbClr val="1F497D"/>
              </a:solidFill>
              <a:latin typeface="Calibri"/>
              <a:cs typeface="Calibri"/>
            </a:endParaRPr>
          </a:p>
          <a:p>
            <a:pPr marL="0" indent="0">
              <a:spcBef>
                <a:spcPts val="0"/>
              </a:spcBef>
              <a:spcAft>
                <a:spcPts val="300"/>
              </a:spcAft>
              <a:buFont typeface="Arial"/>
              <a:buNone/>
            </a:pPr>
            <a:r>
              <a:rPr lang="en-US" sz="4000" dirty="0">
                <a:latin typeface="Calibri"/>
                <a:cs typeface="Calibri"/>
              </a:rPr>
              <a:t>Body copy</a:t>
            </a:r>
          </a:p>
          <a:p>
            <a:pPr marL="0" indent="0">
              <a:spcBef>
                <a:spcPts val="0"/>
              </a:spcBef>
              <a:spcAft>
                <a:spcPts val="300"/>
              </a:spcAft>
              <a:buFont typeface="Arial"/>
              <a:buNone/>
            </a:pPr>
            <a:r>
              <a:rPr lang="en-US" sz="4000" dirty="0">
                <a:latin typeface="Calibri"/>
                <a:cs typeface="Calibri"/>
              </a:rPr>
              <a:t>Calibri Regular</a:t>
            </a:r>
          </a:p>
          <a:p>
            <a:pPr marL="0" indent="0">
              <a:spcBef>
                <a:spcPts val="0"/>
              </a:spcBef>
              <a:spcAft>
                <a:spcPts val="300"/>
              </a:spcAft>
              <a:buFont typeface="Arial"/>
              <a:buNone/>
            </a:pPr>
            <a:r>
              <a:rPr lang="en-US" sz="4000" dirty="0">
                <a:latin typeface="Calibri"/>
                <a:cs typeface="Calibri"/>
              </a:rPr>
              <a:t>40 point type</a:t>
            </a:r>
          </a:p>
          <a:p>
            <a:pPr marL="0" indent="0">
              <a:spcBef>
                <a:spcPts val="0"/>
              </a:spcBef>
              <a:spcAft>
                <a:spcPts val="300"/>
              </a:spcAft>
              <a:buFont typeface="Arial"/>
              <a:buNone/>
            </a:pPr>
            <a:r>
              <a:rPr lang="en-US" sz="4000" dirty="0">
                <a:latin typeface="Calibri"/>
                <a:cs typeface="Calibri"/>
              </a:rPr>
              <a:t>Black </a:t>
            </a:r>
          </a:p>
          <a:p>
            <a:pPr marL="0" indent="0">
              <a:spcBef>
                <a:spcPts val="0"/>
              </a:spcBef>
              <a:spcAft>
                <a:spcPts val="300"/>
              </a:spcAft>
              <a:buFont typeface="Arial"/>
              <a:buNone/>
            </a:pPr>
            <a:endParaRPr lang="en-US" sz="4000" dirty="0">
              <a:latin typeface="Calibri"/>
              <a:cs typeface="Calibri"/>
            </a:endParaRP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3200" i="1" dirty="0">
                <a:cs typeface="Calibri"/>
              </a:rPr>
              <a:t>Picture captions</a:t>
            </a: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3200" i="1" dirty="0">
                <a:latin typeface="Calibri"/>
                <a:cs typeface="Calibri"/>
              </a:rPr>
              <a:t>Calibri Regular Italic</a:t>
            </a: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3200" i="1" dirty="0">
                <a:latin typeface="Calibri"/>
                <a:cs typeface="Calibri"/>
              </a:rPr>
              <a:t>32 point type</a:t>
            </a: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3200" i="1" dirty="0">
                <a:latin typeface="Calibri"/>
                <a:cs typeface="Calibri"/>
              </a:rPr>
              <a:t>Black</a:t>
            </a:r>
            <a:endParaRPr lang="en-US" sz="3200" dirty="0">
              <a:latin typeface="Calibri"/>
              <a:cs typeface="Calibri"/>
            </a:endParaRPr>
          </a:p>
        </p:txBody>
      </p:sp>
      <p:sp>
        <p:nvSpPr>
          <p:cNvPr id="14" name="Rectangle 13"/>
          <p:cNvSpPr/>
          <p:nvPr userDrawn="1"/>
        </p:nvSpPr>
        <p:spPr>
          <a:xfrm>
            <a:off x="-7042766" y="3408256"/>
            <a:ext cx="612199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300"/>
              </a:spcAft>
            </a:pPr>
            <a:r>
              <a:rPr lang="en-US" sz="4000" dirty="0">
                <a:cs typeface="Calibri"/>
              </a:rPr>
              <a:t>Insert your name, affiliation, and email address </a:t>
            </a:r>
            <a:br>
              <a:rPr lang="en-US" sz="4000" dirty="0">
                <a:cs typeface="Calibri"/>
              </a:rPr>
            </a:br>
            <a:r>
              <a:rPr lang="en-US" sz="4000" dirty="0">
                <a:cs typeface="Calibri"/>
              </a:rPr>
              <a:t>here please</a:t>
            </a:r>
          </a:p>
        </p:txBody>
      </p:sp>
      <p:cxnSp>
        <p:nvCxnSpPr>
          <p:cNvPr id="15" name="Straight Arrow Connector 14"/>
          <p:cNvCxnSpPr/>
          <p:nvPr userDrawn="1"/>
        </p:nvCxnSpPr>
        <p:spPr>
          <a:xfrm>
            <a:off x="-2698812" y="4439704"/>
            <a:ext cx="2407764" cy="0"/>
          </a:xfrm>
          <a:prstGeom prst="straightConnector1">
            <a:avLst/>
          </a:prstGeom>
          <a:ln w="889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 userDrawn="1"/>
        </p:nvCxnSpPr>
        <p:spPr>
          <a:xfrm>
            <a:off x="-5125467" y="2921636"/>
            <a:ext cx="4865950" cy="0"/>
          </a:xfrm>
          <a:prstGeom prst="straightConnector1">
            <a:avLst/>
          </a:prstGeom>
          <a:ln w="889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ectangle 35"/>
          <p:cNvSpPr/>
          <p:nvPr userDrawn="1"/>
        </p:nvSpPr>
        <p:spPr>
          <a:xfrm>
            <a:off x="35456320" y="24101791"/>
            <a:ext cx="6121995" cy="13619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Aft>
                <a:spcPts val="300"/>
              </a:spcAft>
            </a:pPr>
            <a:r>
              <a:rPr lang="en-US" sz="4000" dirty="0">
                <a:cs typeface="Calibri"/>
              </a:rPr>
              <a:t>Insert your advisors name</a:t>
            </a:r>
          </a:p>
          <a:p>
            <a:pPr algn="r">
              <a:spcAft>
                <a:spcPts val="300"/>
              </a:spcAft>
            </a:pPr>
            <a:r>
              <a:rPr lang="en-US" sz="4000" dirty="0">
                <a:cs typeface="Calibri"/>
              </a:rPr>
              <a:t>Here</a:t>
            </a:r>
            <a:r>
              <a:rPr lang="en-US" sz="4000" baseline="0" dirty="0">
                <a:cs typeface="Calibri"/>
              </a:rPr>
              <a:t> is an example</a:t>
            </a:r>
            <a:endParaRPr lang="en-US" sz="4000" dirty="0">
              <a:cs typeface="Calibri"/>
            </a:endParaRPr>
          </a:p>
        </p:txBody>
      </p:sp>
      <p:cxnSp>
        <p:nvCxnSpPr>
          <p:cNvPr id="37" name="Straight Arrow Connector 36"/>
          <p:cNvCxnSpPr/>
          <p:nvPr userDrawn="1"/>
        </p:nvCxnSpPr>
        <p:spPr>
          <a:xfrm flipH="1" flipV="1">
            <a:off x="35136861" y="25045602"/>
            <a:ext cx="1477725" cy="0"/>
          </a:xfrm>
          <a:prstGeom prst="straightConnector1">
            <a:avLst/>
          </a:prstGeom>
          <a:ln w="889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118616" y="24386446"/>
            <a:ext cx="2759701" cy="863003"/>
          </a:xfrm>
          <a:prstGeom prst="rect">
            <a:avLst/>
          </a:prstGeom>
        </p:spPr>
      </p:pic>
      <p:sp>
        <p:nvSpPr>
          <p:cNvPr id="4" name="TextBox 3"/>
          <p:cNvSpPr txBox="1"/>
          <p:nvPr userDrawn="1"/>
        </p:nvSpPr>
        <p:spPr>
          <a:xfrm>
            <a:off x="868680" y="1316927"/>
            <a:ext cx="712025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Arial Narrow" panose="020B0606020202030204" pitchFamily="34" charset="0"/>
              </a:rPr>
              <a:t>2022 North Jersey Advanced Communication Symposium</a:t>
            </a:r>
          </a:p>
          <a:p>
            <a:endParaRPr lang="en-US" sz="4800" b="1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5167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1724284" rtl="0" eaLnBrk="1" latinLnBrk="0" hangingPunct="1">
        <a:lnSpc>
          <a:spcPts val="9500"/>
        </a:lnSpc>
        <a:spcBef>
          <a:spcPct val="0"/>
        </a:spcBef>
        <a:buNone/>
        <a:defRPr sz="9600" b="1" kern="1200">
          <a:solidFill>
            <a:srgbClr val="1F497D"/>
          </a:solidFill>
          <a:latin typeface="+mj-lt"/>
          <a:ea typeface="+mj-ea"/>
          <a:cs typeface="+mj-cs"/>
        </a:defRPr>
      </a:lvl1pPr>
    </p:titleStyle>
    <p:bodyStyle>
      <a:lvl1pPr marL="1293213" indent="-1293213" algn="l" defTabSz="1724284" rtl="0" eaLnBrk="1" latinLnBrk="0" hangingPunct="1">
        <a:spcBef>
          <a:spcPct val="20000"/>
        </a:spcBef>
        <a:buFont typeface="Arial"/>
        <a:buChar char="•"/>
        <a:defRPr sz="12100" kern="1200">
          <a:solidFill>
            <a:schemeClr val="tx1"/>
          </a:solidFill>
          <a:latin typeface="+mn-lt"/>
          <a:ea typeface="+mn-ea"/>
          <a:cs typeface="+mn-cs"/>
        </a:defRPr>
      </a:lvl1pPr>
      <a:lvl2pPr marL="2801962" indent="-1077678" algn="l" defTabSz="1724284" rtl="0" eaLnBrk="1" latinLnBrk="0" hangingPunct="1">
        <a:spcBef>
          <a:spcPct val="20000"/>
        </a:spcBef>
        <a:buFont typeface="Arial"/>
        <a:buChar char="–"/>
        <a:defRPr sz="10600" kern="1200">
          <a:solidFill>
            <a:schemeClr val="tx1"/>
          </a:solidFill>
          <a:latin typeface="+mn-lt"/>
          <a:ea typeface="+mn-ea"/>
          <a:cs typeface="+mn-cs"/>
        </a:defRPr>
      </a:lvl2pPr>
      <a:lvl3pPr marL="4310710" indent="-862142" algn="l" defTabSz="1724284" rtl="0" eaLnBrk="1" latinLnBrk="0" hangingPunct="1">
        <a:spcBef>
          <a:spcPct val="20000"/>
        </a:spcBef>
        <a:buFont typeface="Arial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3pPr>
      <a:lvl4pPr marL="6034994" indent="-862142" algn="l" defTabSz="1724284" rtl="0" eaLnBrk="1" latinLnBrk="0" hangingPunct="1">
        <a:spcBef>
          <a:spcPct val="20000"/>
        </a:spcBef>
        <a:buFont typeface="Arial"/>
        <a:buChar char="–"/>
        <a:defRPr sz="7500" kern="1200">
          <a:solidFill>
            <a:schemeClr val="tx1"/>
          </a:solidFill>
          <a:latin typeface="+mn-lt"/>
          <a:ea typeface="+mn-ea"/>
          <a:cs typeface="+mn-cs"/>
        </a:defRPr>
      </a:lvl4pPr>
      <a:lvl5pPr marL="7759278" indent="-862142" algn="l" defTabSz="1724284" rtl="0" eaLnBrk="1" latinLnBrk="0" hangingPunct="1">
        <a:spcBef>
          <a:spcPct val="20000"/>
        </a:spcBef>
        <a:buFont typeface="Arial"/>
        <a:buChar char="»"/>
        <a:defRPr sz="7500" kern="1200">
          <a:solidFill>
            <a:schemeClr val="tx1"/>
          </a:solidFill>
          <a:latin typeface="+mn-lt"/>
          <a:ea typeface="+mn-ea"/>
          <a:cs typeface="+mn-cs"/>
        </a:defRPr>
      </a:lvl5pPr>
      <a:lvl6pPr marL="9483562" indent="-862142" algn="l" defTabSz="1724284" rtl="0" eaLnBrk="1" latinLnBrk="0" hangingPunct="1">
        <a:spcBef>
          <a:spcPct val="20000"/>
        </a:spcBef>
        <a:buFont typeface="Arial"/>
        <a:buChar char="•"/>
        <a:defRPr sz="7500" kern="1200">
          <a:solidFill>
            <a:schemeClr val="tx1"/>
          </a:solidFill>
          <a:latin typeface="+mn-lt"/>
          <a:ea typeface="+mn-ea"/>
          <a:cs typeface="+mn-cs"/>
        </a:defRPr>
      </a:lvl6pPr>
      <a:lvl7pPr marL="11207847" indent="-862142" algn="l" defTabSz="1724284" rtl="0" eaLnBrk="1" latinLnBrk="0" hangingPunct="1">
        <a:spcBef>
          <a:spcPct val="20000"/>
        </a:spcBef>
        <a:buFont typeface="Arial"/>
        <a:buChar char="•"/>
        <a:defRPr sz="7500" kern="1200">
          <a:solidFill>
            <a:schemeClr val="tx1"/>
          </a:solidFill>
          <a:latin typeface="+mn-lt"/>
          <a:ea typeface="+mn-ea"/>
          <a:cs typeface="+mn-cs"/>
        </a:defRPr>
      </a:lvl7pPr>
      <a:lvl8pPr marL="12932131" indent="-862142" algn="l" defTabSz="1724284" rtl="0" eaLnBrk="1" latinLnBrk="0" hangingPunct="1">
        <a:spcBef>
          <a:spcPct val="20000"/>
        </a:spcBef>
        <a:buFont typeface="Arial"/>
        <a:buChar char="•"/>
        <a:defRPr sz="7500" kern="1200">
          <a:solidFill>
            <a:schemeClr val="tx1"/>
          </a:solidFill>
          <a:latin typeface="+mn-lt"/>
          <a:ea typeface="+mn-ea"/>
          <a:cs typeface="+mn-cs"/>
        </a:defRPr>
      </a:lvl8pPr>
      <a:lvl9pPr marL="14656415" indent="-862142" algn="l" defTabSz="1724284" rtl="0" eaLnBrk="1" latinLnBrk="0" hangingPunct="1">
        <a:spcBef>
          <a:spcPct val="20000"/>
        </a:spcBef>
        <a:buFont typeface="Arial"/>
        <a:buChar char="•"/>
        <a:defRPr sz="7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724284" rtl="0" eaLnBrk="1" latinLnBrk="0" hangingPunct="1">
        <a:defRPr sz="6800" kern="1200">
          <a:solidFill>
            <a:schemeClr val="tx1"/>
          </a:solidFill>
          <a:latin typeface="+mn-lt"/>
          <a:ea typeface="+mn-ea"/>
          <a:cs typeface="+mn-cs"/>
        </a:defRPr>
      </a:lvl1pPr>
      <a:lvl2pPr marL="1724284" algn="l" defTabSz="1724284" rtl="0" eaLnBrk="1" latinLnBrk="0" hangingPunct="1">
        <a:defRPr sz="6800" kern="1200">
          <a:solidFill>
            <a:schemeClr val="tx1"/>
          </a:solidFill>
          <a:latin typeface="+mn-lt"/>
          <a:ea typeface="+mn-ea"/>
          <a:cs typeface="+mn-cs"/>
        </a:defRPr>
      </a:lvl2pPr>
      <a:lvl3pPr marL="3448568" algn="l" defTabSz="1724284" rtl="0" eaLnBrk="1" latinLnBrk="0" hangingPunct="1">
        <a:defRPr sz="6800" kern="1200">
          <a:solidFill>
            <a:schemeClr val="tx1"/>
          </a:solidFill>
          <a:latin typeface="+mn-lt"/>
          <a:ea typeface="+mn-ea"/>
          <a:cs typeface="+mn-cs"/>
        </a:defRPr>
      </a:lvl3pPr>
      <a:lvl4pPr marL="5172852" algn="l" defTabSz="1724284" rtl="0" eaLnBrk="1" latinLnBrk="0" hangingPunct="1">
        <a:defRPr sz="6800" kern="1200">
          <a:solidFill>
            <a:schemeClr val="tx1"/>
          </a:solidFill>
          <a:latin typeface="+mn-lt"/>
          <a:ea typeface="+mn-ea"/>
          <a:cs typeface="+mn-cs"/>
        </a:defRPr>
      </a:lvl4pPr>
      <a:lvl5pPr marL="6897136" algn="l" defTabSz="1724284" rtl="0" eaLnBrk="1" latinLnBrk="0" hangingPunct="1">
        <a:defRPr sz="6800" kern="1200">
          <a:solidFill>
            <a:schemeClr val="tx1"/>
          </a:solidFill>
          <a:latin typeface="+mn-lt"/>
          <a:ea typeface="+mn-ea"/>
          <a:cs typeface="+mn-cs"/>
        </a:defRPr>
      </a:lvl5pPr>
      <a:lvl6pPr marL="8621420" algn="l" defTabSz="1724284" rtl="0" eaLnBrk="1" latinLnBrk="0" hangingPunct="1">
        <a:defRPr sz="6800" kern="1200">
          <a:solidFill>
            <a:schemeClr val="tx1"/>
          </a:solidFill>
          <a:latin typeface="+mn-lt"/>
          <a:ea typeface="+mn-ea"/>
          <a:cs typeface="+mn-cs"/>
        </a:defRPr>
      </a:lvl6pPr>
      <a:lvl7pPr marL="10345704" algn="l" defTabSz="1724284" rtl="0" eaLnBrk="1" latinLnBrk="0" hangingPunct="1">
        <a:defRPr sz="6800" kern="1200">
          <a:solidFill>
            <a:schemeClr val="tx1"/>
          </a:solidFill>
          <a:latin typeface="+mn-lt"/>
          <a:ea typeface="+mn-ea"/>
          <a:cs typeface="+mn-cs"/>
        </a:defRPr>
      </a:lvl7pPr>
      <a:lvl8pPr marL="12069989" algn="l" defTabSz="1724284" rtl="0" eaLnBrk="1" latinLnBrk="0" hangingPunct="1">
        <a:defRPr sz="6800" kern="1200">
          <a:solidFill>
            <a:schemeClr val="tx1"/>
          </a:solidFill>
          <a:latin typeface="+mn-lt"/>
          <a:ea typeface="+mn-ea"/>
          <a:cs typeface="+mn-cs"/>
        </a:defRPr>
      </a:lvl8pPr>
      <a:lvl9pPr marL="13794273" algn="l" defTabSz="1724284" rtl="0" eaLnBrk="1" latinLnBrk="0" hangingPunct="1">
        <a:defRPr sz="6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g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itle Placeholder 1"/>
          <p:cNvSpPr txBox="1">
            <a:spLocks/>
          </p:cNvSpPr>
          <p:nvPr/>
        </p:nvSpPr>
        <p:spPr>
          <a:xfrm>
            <a:off x="11462835" y="1048256"/>
            <a:ext cx="16757356" cy="2682241"/>
          </a:xfrm>
          <a:prstGeom prst="rect">
            <a:avLst/>
          </a:prstGeom>
        </p:spPr>
        <p:txBody>
          <a:bodyPr vert="horz" lIns="344857" tIns="172428" rIns="344857" bIns="172428" rtlCol="0" anchor="ctr">
            <a:normAutofit/>
          </a:bodyPr>
          <a:lstStyle>
            <a:lvl1pPr algn="l" defTabSz="1724284" rtl="0" eaLnBrk="1" latinLnBrk="0" hangingPunct="1">
              <a:lnSpc>
                <a:spcPts val="9500"/>
              </a:lnSpc>
              <a:spcBef>
                <a:spcPct val="0"/>
              </a:spcBef>
              <a:buNone/>
              <a:defRPr sz="9600" b="1" kern="1200">
                <a:solidFill>
                  <a:srgbClr val="1F497D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8800" dirty="0"/>
              <a:t>Click to edit poster title</a:t>
            </a:r>
          </a:p>
        </p:txBody>
      </p:sp>
      <p:sp>
        <p:nvSpPr>
          <p:cNvPr id="18" name="Content Placeholder 4"/>
          <p:cNvSpPr txBox="1">
            <a:spLocks/>
          </p:cNvSpPr>
          <p:nvPr/>
        </p:nvSpPr>
        <p:spPr>
          <a:xfrm>
            <a:off x="874712" y="5902178"/>
            <a:ext cx="10646727" cy="3376504"/>
          </a:xfrm>
          <a:prstGeom prst="rect">
            <a:avLst/>
          </a:prstGeom>
        </p:spPr>
        <p:txBody>
          <a:bodyPr>
            <a:noAutofit/>
          </a:bodyPr>
          <a:lstStyle>
            <a:lvl1pPr marL="1293213" indent="-1293213" algn="l" defTabSz="1724284" rtl="0" eaLnBrk="1" latinLnBrk="0" hangingPunct="1">
              <a:spcBef>
                <a:spcPct val="20000"/>
              </a:spcBef>
              <a:buFont typeface="Arial"/>
              <a:buChar char="•"/>
              <a:defRPr sz="1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01962" indent="-1077678" algn="l" defTabSz="1724284" rtl="0" eaLnBrk="1" latinLnBrk="0" hangingPunct="1">
              <a:spcBef>
                <a:spcPct val="20000"/>
              </a:spcBef>
              <a:buFont typeface="Arial"/>
              <a:buChar char="–"/>
              <a:defRPr sz="10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10710" indent="-862142" algn="l" defTabSz="1724284" rtl="0" eaLnBrk="1" latinLnBrk="0" hangingPunct="1">
              <a:spcBef>
                <a:spcPct val="20000"/>
              </a:spcBef>
              <a:buFont typeface="Arial"/>
              <a:buChar char="•"/>
              <a:defRPr sz="9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034994" indent="-862142" algn="l" defTabSz="1724284" rtl="0" eaLnBrk="1" latinLnBrk="0" hangingPunct="1">
              <a:spcBef>
                <a:spcPct val="20000"/>
              </a:spcBef>
              <a:buFont typeface="Arial"/>
              <a:buChar char="–"/>
              <a:defRPr sz="7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59278" indent="-862142" algn="l" defTabSz="1724284" rtl="0" eaLnBrk="1" latinLnBrk="0" hangingPunct="1">
              <a:spcBef>
                <a:spcPct val="20000"/>
              </a:spcBef>
              <a:buFont typeface="Arial"/>
              <a:buChar char="»"/>
              <a:defRPr sz="7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483562" indent="-862142" algn="l" defTabSz="1724284" rtl="0" eaLnBrk="1" latinLnBrk="0" hangingPunct="1">
              <a:spcBef>
                <a:spcPct val="20000"/>
              </a:spcBef>
              <a:buFont typeface="Arial"/>
              <a:buChar char="•"/>
              <a:defRPr sz="7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207847" indent="-862142" algn="l" defTabSz="1724284" rtl="0" eaLnBrk="1" latinLnBrk="0" hangingPunct="1">
              <a:spcBef>
                <a:spcPct val="20000"/>
              </a:spcBef>
              <a:buFont typeface="Arial"/>
              <a:buChar char="•"/>
              <a:defRPr sz="7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932131" indent="-862142" algn="l" defTabSz="1724284" rtl="0" eaLnBrk="1" latinLnBrk="0" hangingPunct="1">
              <a:spcBef>
                <a:spcPct val="20000"/>
              </a:spcBef>
              <a:buFont typeface="Arial"/>
              <a:buChar char="•"/>
              <a:defRPr sz="7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656415" indent="-862142" algn="l" defTabSz="1724284" rtl="0" eaLnBrk="1" latinLnBrk="0" hangingPunct="1">
              <a:spcBef>
                <a:spcPct val="20000"/>
              </a:spcBef>
              <a:buFont typeface="Arial"/>
              <a:buChar char="•"/>
              <a:defRPr sz="7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300"/>
              </a:spcAft>
              <a:buFont typeface="Arial"/>
              <a:buNone/>
            </a:pPr>
            <a:r>
              <a:rPr lang="en-US" sz="4000" dirty="0">
                <a:latin typeface="Calibri"/>
                <a:cs typeface="Calibri"/>
              </a:rPr>
              <a:t>Set the context for the work. Don’t make the reviewer guess what problem this work solves. </a:t>
            </a:r>
          </a:p>
        </p:txBody>
      </p:sp>
      <p:sp>
        <p:nvSpPr>
          <p:cNvPr id="19" name="Content Placeholder 4"/>
          <p:cNvSpPr txBox="1">
            <a:spLocks/>
          </p:cNvSpPr>
          <p:nvPr/>
        </p:nvSpPr>
        <p:spPr>
          <a:xfrm>
            <a:off x="874713" y="12478582"/>
            <a:ext cx="10652760" cy="147066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Aft>
                <a:spcPts val="300"/>
              </a:spcAft>
              <a:buClrTx/>
              <a:buSzTx/>
              <a:buFont typeface="Arial"/>
              <a:buNone/>
              <a:tabLst/>
              <a:defRPr/>
            </a:pPr>
            <a:r>
              <a:rPr lang="en-US" sz="4000" dirty="0">
                <a:latin typeface="Calibri"/>
                <a:cs typeface="Calibri"/>
              </a:rPr>
              <a:t>Define the problems you are looking to solve using your research.</a:t>
            </a:r>
          </a:p>
        </p:txBody>
      </p:sp>
      <p:sp>
        <p:nvSpPr>
          <p:cNvPr id="20" name="Content Placeholder 4"/>
          <p:cNvSpPr txBox="1">
            <a:spLocks/>
          </p:cNvSpPr>
          <p:nvPr/>
        </p:nvSpPr>
        <p:spPr>
          <a:xfrm>
            <a:off x="12047220" y="5902178"/>
            <a:ext cx="10652760" cy="21817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503238" marR="0" lvl="0" indent="-503238" algn="l" defTabSz="457200" rtl="0" eaLnBrk="1" fontAlgn="auto" latinLnBrk="0" hangingPunct="1">
              <a:lnSpc>
                <a:spcPct val="100000"/>
              </a:lnSpc>
              <a:spcAft>
                <a:spcPts val="300"/>
              </a:spcAft>
              <a:buClrTx/>
              <a:buSzTx/>
              <a:buFont typeface="Arial"/>
              <a:buNone/>
              <a:tabLst/>
              <a:defRPr/>
            </a:pPr>
            <a:r>
              <a:rPr lang="en-US" sz="4000" dirty="0">
                <a:latin typeface="Calibri"/>
                <a:cs typeface="Calibri"/>
              </a:rPr>
              <a:t>Outline the experiments or investigation</a:t>
            </a:r>
          </a:p>
        </p:txBody>
      </p:sp>
      <p:sp>
        <p:nvSpPr>
          <p:cNvPr id="21" name="Content Placeholder 4"/>
          <p:cNvSpPr txBox="1">
            <a:spLocks/>
          </p:cNvSpPr>
          <p:nvPr/>
        </p:nvSpPr>
        <p:spPr>
          <a:xfrm>
            <a:off x="23225759" y="5849768"/>
            <a:ext cx="10656253" cy="28313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Aft>
                <a:spcPts val="300"/>
              </a:spcAft>
              <a:buClrTx/>
              <a:buSzTx/>
              <a:buFont typeface="Arial"/>
              <a:buNone/>
              <a:tabLst/>
              <a:defRPr/>
            </a:pPr>
            <a:r>
              <a:rPr lang="en-US" sz="4000" b="1" dirty="0">
                <a:solidFill>
                  <a:srgbClr val="1F497D"/>
                </a:solidFill>
                <a:latin typeface="Calibri"/>
                <a:cs typeface="Calibri"/>
              </a:rPr>
              <a:t>Findings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cs typeface="Calibri"/>
              </a:rPr>
              <a:t>: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lang="en-US" sz="4000" dirty="0">
                <a:latin typeface="Calibri"/>
                <a:cs typeface="Calibri"/>
              </a:rPr>
              <a:t>So what? Impact? What has been accomplished? Include some graphs, photos if you have</a:t>
            </a:r>
          </a:p>
        </p:txBody>
      </p:sp>
      <p:sp>
        <p:nvSpPr>
          <p:cNvPr id="23" name="Content Placeholder 4"/>
          <p:cNvSpPr txBox="1">
            <a:spLocks/>
          </p:cNvSpPr>
          <p:nvPr/>
        </p:nvSpPr>
        <p:spPr>
          <a:xfrm>
            <a:off x="23400532" y="22009932"/>
            <a:ext cx="10546795" cy="22360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R="0" lvl="0" algn="l" defTabSz="457200" rtl="0" eaLnBrk="1" fontAlgn="auto" latinLnBrk="0" hangingPunct="1">
              <a:lnSpc>
                <a:spcPct val="100000"/>
              </a:lnSpc>
              <a:spcAft>
                <a:spcPts val="300"/>
              </a:spcAft>
              <a:buClrTx/>
              <a:buSzTx/>
              <a:tabLst/>
              <a:defRPr/>
            </a:pPr>
            <a:r>
              <a:rPr lang="en-US" sz="4000" dirty="0">
                <a:latin typeface="Calibri"/>
                <a:cs typeface="Calibri"/>
              </a:rPr>
              <a:t>Put your collaborators and references here</a:t>
            </a:r>
          </a:p>
        </p:txBody>
      </p:sp>
      <p:grpSp>
        <p:nvGrpSpPr>
          <p:cNvPr id="47" name="Group 46"/>
          <p:cNvGrpSpPr/>
          <p:nvPr/>
        </p:nvGrpSpPr>
        <p:grpSpPr>
          <a:xfrm>
            <a:off x="1150912" y="14390944"/>
            <a:ext cx="9956932" cy="6985397"/>
            <a:chOff x="11758576" y="9208023"/>
            <a:chExt cx="9956932" cy="6985397"/>
          </a:xfrm>
        </p:grpSpPr>
        <p:pic>
          <p:nvPicPr>
            <p:cNvPr id="27" name="Picture 26" descr="puzzle piece.ai"/>
            <p:cNvPicPr>
              <a:picLocks noChangeAspect="1"/>
            </p:cNvPicPr>
            <p:nvPr/>
          </p:nvPicPr>
          <p:blipFill rotWithShape="1">
            <a:blip r:embed="rId2"/>
            <a:srcRect t="14856" b="16926"/>
            <a:stretch/>
          </p:blipFill>
          <p:spPr>
            <a:xfrm>
              <a:off x="11758576" y="9208023"/>
              <a:ext cx="9956932" cy="6985397"/>
            </a:xfrm>
            <a:prstGeom prst="rect">
              <a:avLst/>
            </a:prstGeom>
          </p:spPr>
        </p:pic>
        <p:grpSp>
          <p:nvGrpSpPr>
            <p:cNvPr id="28" name="Group 27"/>
            <p:cNvGrpSpPr/>
            <p:nvPr/>
          </p:nvGrpSpPr>
          <p:grpSpPr>
            <a:xfrm>
              <a:off x="12716843" y="10128714"/>
              <a:ext cx="8298591" cy="5462655"/>
              <a:chOff x="3379835" y="862395"/>
              <a:chExt cx="2263784" cy="1490165"/>
            </a:xfrm>
          </p:grpSpPr>
          <p:sp>
            <p:nvSpPr>
              <p:cNvPr id="29" name="Content Placeholder 4"/>
              <p:cNvSpPr txBox="1">
                <a:spLocks/>
              </p:cNvSpPr>
              <p:nvPr/>
            </p:nvSpPr>
            <p:spPr>
              <a:xfrm>
                <a:off x="3379835" y="862395"/>
                <a:ext cx="831109" cy="35893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/>
              <a:p>
                <a:pPr marL="0" marR="0" lvl="0" indent="0" algn="ctr" defTabSz="457200" rtl="0" eaLnBrk="1" fontAlgn="auto" latinLnBrk="0" hangingPunct="1">
                  <a:spcAft>
                    <a:spcPts val="0"/>
                  </a:spcAft>
                  <a:buClrTx/>
                  <a:buSzTx/>
                  <a:buFont typeface="Arial"/>
                  <a:buNone/>
                  <a:tabLst/>
                  <a:defRPr/>
                </a:pPr>
                <a:r>
                  <a:rPr kumimoji="0" lang="en-US" sz="40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Calibri"/>
                    <a:cs typeface="Calibri"/>
                  </a:rPr>
                  <a:t>Credit </a:t>
                </a:r>
                <a:r>
                  <a:rPr lang="en-US" sz="4000" b="1" dirty="0">
                    <a:solidFill>
                      <a:schemeClr val="bg1"/>
                    </a:solidFill>
                    <a:latin typeface="Calibri"/>
                    <a:cs typeface="Calibri"/>
                  </a:rPr>
                  <a:t>Data</a:t>
                </a:r>
                <a:endParaRPr kumimoji="0" lang="en-US" sz="4000" b="0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Calibri"/>
                  <a:cs typeface="Calibri"/>
                </a:endParaRPr>
              </a:p>
            </p:txBody>
          </p:sp>
          <p:sp>
            <p:nvSpPr>
              <p:cNvPr id="30" name="Content Placeholder 4"/>
              <p:cNvSpPr txBox="1">
                <a:spLocks/>
              </p:cNvSpPr>
              <p:nvPr/>
            </p:nvSpPr>
            <p:spPr>
              <a:xfrm>
                <a:off x="4697922" y="862395"/>
                <a:ext cx="831109" cy="35893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/>
              <a:p>
                <a:pPr marL="0" marR="0" lvl="0" indent="0" algn="ctr" defTabSz="457200" rtl="0" eaLnBrk="1" fontAlgn="auto" latinLnBrk="0" hangingPunct="1">
                  <a:spcAft>
                    <a:spcPts val="0"/>
                  </a:spcAft>
                  <a:buClrTx/>
                  <a:buSzTx/>
                  <a:buFont typeface="Arial"/>
                  <a:buNone/>
                  <a:tabLst/>
                  <a:defRPr/>
                </a:pPr>
                <a:r>
                  <a:rPr kumimoji="0" lang="en-US" sz="40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Calibri"/>
                    <a:cs typeface="Calibri"/>
                  </a:rPr>
                  <a:t>Web </a:t>
                </a:r>
              </a:p>
              <a:p>
                <a:pPr marL="0" marR="0" lvl="0" indent="0" algn="ctr" defTabSz="457200" rtl="0" eaLnBrk="1" fontAlgn="auto" latinLnBrk="0" hangingPunct="1">
                  <a:spcAft>
                    <a:spcPts val="0"/>
                  </a:spcAft>
                  <a:buClrTx/>
                  <a:buSzTx/>
                  <a:buFont typeface="Arial"/>
                  <a:buNone/>
                  <a:tabLst/>
                  <a:defRPr/>
                </a:pPr>
                <a:r>
                  <a:rPr lang="en-US" sz="4000" b="1" dirty="0">
                    <a:solidFill>
                      <a:schemeClr val="bg1"/>
                    </a:solidFill>
                    <a:latin typeface="Calibri"/>
                    <a:cs typeface="Calibri"/>
                  </a:rPr>
                  <a:t>Pages</a:t>
                </a:r>
                <a:endParaRPr kumimoji="0" lang="en-US" sz="4000" b="0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Calibri"/>
                  <a:cs typeface="Calibri"/>
                </a:endParaRPr>
              </a:p>
            </p:txBody>
          </p:sp>
          <p:sp>
            <p:nvSpPr>
              <p:cNvPr id="31" name="Content Placeholder 4"/>
              <p:cNvSpPr txBox="1">
                <a:spLocks/>
              </p:cNvSpPr>
              <p:nvPr/>
            </p:nvSpPr>
            <p:spPr>
              <a:xfrm>
                <a:off x="3379835" y="1814159"/>
                <a:ext cx="831109" cy="35893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/>
              <a:p>
                <a:pPr marL="0" marR="0" lvl="0" indent="0" algn="ctr" defTabSz="457200" rtl="0" eaLnBrk="1" fontAlgn="auto" latinLnBrk="0" hangingPunct="1">
                  <a:spcAft>
                    <a:spcPts val="0"/>
                  </a:spcAft>
                  <a:buClrTx/>
                  <a:buSzTx/>
                  <a:buFont typeface="Arial"/>
                  <a:buNone/>
                  <a:tabLst/>
                  <a:defRPr/>
                </a:pPr>
                <a:r>
                  <a:rPr kumimoji="0" lang="en-US" sz="40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Calibri"/>
                    <a:cs typeface="Calibri"/>
                  </a:rPr>
                  <a:t>Text </a:t>
                </a:r>
              </a:p>
              <a:p>
                <a:pPr marL="0" marR="0" lvl="0" indent="0" algn="ctr" defTabSz="457200" rtl="0" eaLnBrk="1" fontAlgn="auto" latinLnBrk="0" hangingPunct="1">
                  <a:spcAft>
                    <a:spcPts val="0"/>
                  </a:spcAft>
                  <a:buClrTx/>
                  <a:buSzTx/>
                  <a:buFont typeface="Arial"/>
                  <a:buNone/>
                  <a:tabLst/>
                  <a:defRPr/>
                </a:pPr>
                <a:r>
                  <a:rPr lang="en-US" sz="4000" b="1" dirty="0">
                    <a:solidFill>
                      <a:schemeClr val="bg1"/>
                    </a:solidFill>
                    <a:latin typeface="Calibri"/>
                    <a:cs typeface="Calibri"/>
                  </a:rPr>
                  <a:t>Messages</a:t>
                </a:r>
                <a:endParaRPr kumimoji="0" lang="en-US" sz="4000" b="0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Calibri"/>
                  <a:cs typeface="Calibri"/>
                </a:endParaRPr>
              </a:p>
            </p:txBody>
          </p:sp>
          <p:sp>
            <p:nvSpPr>
              <p:cNvPr id="32" name="Content Placeholder 4"/>
              <p:cNvSpPr txBox="1">
                <a:spLocks/>
              </p:cNvSpPr>
              <p:nvPr/>
            </p:nvSpPr>
            <p:spPr>
              <a:xfrm>
                <a:off x="4812510" y="1993626"/>
                <a:ext cx="831109" cy="35893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/>
              <a:p>
                <a:pPr marL="0" marR="0" lvl="0" indent="0" algn="ctr" defTabSz="457200" rtl="0" eaLnBrk="1" fontAlgn="auto" latinLnBrk="0" hangingPunct="1">
                  <a:spcAft>
                    <a:spcPts val="0"/>
                  </a:spcAft>
                  <a:buClrTx/>
                  <a:buSzTx/>
                  <a:buFont typeface="Arial"/>
                  <a:buNone/>
                  <a:tabLst/>
                  <a:defRPr/>
                </a:pPr>
                <a:r>
                  <a:rPr kumimoji="0" lang="en-US" sz="40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Calibri"/>
                    <a:cs typeface="Calibri"/>
                  </a:rPr>
                  <a:t>Airline</a:t>
                </a:r>
              </a:p>
              <a:p>
                <a:pPr marL="0" marR="0" lvl="0" indent="0" algn="ctr" defTabSz="457200" rtl="0" eaLnBrk="1" fontAlgn="auto" latinLnBrk="0" hangingPunct="1">
                  <a:spcAft>
                    <a:spcPts val="0"/>
                  </a:spcAft>
                  <a:buClrTx/>
                  <a:buSzTx/>
                  <a:buFont typeface="Arial"/>
                  <a:buNone/>
                  <a:tabLst/>
                  <a:defRPr/>
                </a:pPr>
                <a:r>
                  <a:rPr lang="en-US" sz="4000" b="1" dirty="0">
                    <a:solidFill>
                      <a:schemeClr val="bg1"/>
                    </a:solidFill>
                    <a:latin typeface="Calibri"/>
                    <a:cs typeface="Calibri"/>
                  </a:rPr>
                  <a:t>Data</a:t>
                </a:r>
                <a:endParaRPr kumimoji="0" lang="en-US" sz="4000" b="0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Calibri"/>
                  <a:cs typeface="Calibri"/>
                </a:endParaRPr>
              </a:p>
            </p:txBody>
          </p:sp>
          <p:sp>
            <p:nvSpPr>
              <p:cNvPr id="33" name="Content Placeholder 4"/>
              <p:cNvSpPr txBox="1">
                <a:spLocks/>
              </p:cNvSpPr>
              <p:nvPr/>
            </p:nvSpPr>
            <p:spPr>
              <a:xfrm>
                <a:off x="3961919" y="1382542"/>
                <a:ext cx="993814" cy="35893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/>
              <a:p>
                <a:pPr marL="0" marR="0" lvl="0" indent="0" algn="ctr" defTabSz="457200" rtl="0" eaLnBrk="1" fontAlgn="auto" latinLnBrk="0" hangingPunct="1"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/>
                  <a:buNone/>
                  <a:tabLst/>
                  <a:defRPr/>
                </a:pPr>
                <a:r>
                  <a:rPr kumimoji="0" lang="en-US" sz="4000" b="1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/>
                    <a:ea typeface="+mn-ea"/>
                    <a:cs typeface="Calibri"/>
                  </a:rPr>
                  <a:t>Discovery</a:t>
                </a:r>
                <a:endParaRPr kumimoji="0" lang="en-US" sz="40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alibri"/>
                  <a:ea typeface="+mn-ea"/>
                  <a:cs typeface="Calibri"/>
                </a:endParaRPr>
              </a:p>
            </p:txBody>
          </p:sp>
        </p:grpSp>
      </p:grpSp>
      <p:sp>
        <p:nvSpPr>
          <p:cNvPr id="66" name="Content Placeholder 4"/>
          <p:cNvSpPr txBox="1">
            <a:spLocks/>
          </p:cNvSpPr>
          <p:nvPr/>
        </p:nvSpPr>
        <p:spPr>
          <a:xfrm>
            <a:off x="23160775" y="15399952"/>
            <a:ext cx="10656254" cy="157508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R="0" lvl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sz="3200" i="1" dirty="0">
                <a:latin typeface="Calibri"/>
                <a:cs typeface="Calibri"/>
              </a:rPr>
              <a:t>If you have a graphic, it might be useful to include a subtitle such as this one to identify its relevance.</a:t>
            </a:r>
            <a:endParaRPr kumimoji="0" lang="en-US" sz="32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  <a:cs typeface="Calibri"/>
            </a:endParaRPr>
          </a:p>
        </p:txBody>
      </p:sp>
      <p:sp>
        <p:nvSpPr>
          <p:cNvPr id="67" name="Content Placeholder 4"/>
          <p:cNvSpPr txBox="1">
            <a:spLocks/>
          </p:cNvSpPr>
          <p:nvPr/>
        </p:nvSpPr>
        <p:spPr>
          <a:xfrm>
            <a:off x="1259563" y="21406391"/>
            <a:ext cx="9576741" cy="157508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R="0" lvl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sz="3200" i="1" dirty="0">
                <a:latin typeface="Calibri"/>
                <a:cs typeface="Calibri"/>
              </a:rPr>
              <a:t>If you have a graphic, it might be useful to include a subtitle such as this one to identify its relevance.</a:t>
            </a:r>
            <a:endParaRPr kumimoji="0" lang="en-US" sz="32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  <a:cs typeface="Calibri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798719" y="4232074"/>
            <a:ext cx="32938090" cy="5163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200"/>
              </a:lnSpc>
            </a:pPr>
            <a:r>
              <a:rPr lang="en-US" sz="3200" dirty="0">
                <a:solidFill>
                  <a:schemeClr val="tx2"/>
                </a:solidFill>
              </a:rPr>
              <a:t>Your name • Your affiliation • Your email address</a:t>
            </a:r>
          </a:p>
        </p:txBody>
      </p:sp>
      <p:sp>
        <p:nvSpPr>
          <p:cNvPr id="68" name="Content Placeholder 4"/>
          <p:cNvSpPr txBox="1">
            <a:spLocks/>
          </p:cNvSpPr>
          <p:nvPr/>
        </p:nvSpPr>
        <p:spPr>
          <a:xfrm>
            <a:off x="770827" y="4820845"/>
            <a:ext cx="10652760" cy="984885"/>
          </a:xfrm>
          <a:prstGeom prst="rect">
            <a:avLst/>
          </a:prstGeom>
          <a:solidFill>
            <a:srgbClr val="1E497C"/>
          </a:solidFill>
        </p:spPr>
        <p:txBody>
          <a:bodyPr wrap="square" lIns="182880" tIns="182880" rIns="182880" bIns="182880">
            <a:spAutoFit/>
          </a:bodyPr>
          <a:lstStyle>
            <a:lvl1pPr marL="1293213" indent="-1293213" algn="l" defTabSz="1724284" rtl="0" eaLnBrk="1" latinLnBrk="0" hangingPunct="1">
              <a:spcBef>
                <a:spcPct val="20000"/>
              </a:spcBef>
              <a:buFont typeface="Arial"/>
              <a:buChar char="•"/>
              <a:defRPr sz="1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01962" indent="-1077678" algn="l" defTabSz="1724284" rtl="0" eaLnBrk="1" latinLnBrk="0" hangingPunct="1">
              <a:spcBef>
                <a:spcPct val="20000"/>
              </a:spcBef>
              <a:buFont typeface="Arial"/>
              <a:buChar char="–"/>
              <a:defRPr sz="10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10710" indent="-862142" algn="l" defTabSz="1724284" rtl="0" eaLnBrk="1" latinLnBrk="0" hangingPunct="1">
              <a:spcBef>
                <a:spcPct val="20000"/>
              </a:spcBef>
              <a:buFont typeface="Arial"/>
              <a:buChar char="•"/>
              <a:defRPr sz="9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034994" indent="-862142" algn="l" defTabSz="1724284" rtl="0" eaLnBrk="1" latinLnBrk="0" hangingPunct="1">
              <a:spcBef>
                <a:spcPct val="20000"/>
              </a:spcBef>
              <a:buFont typeface="Arial"/>
              <a:buChar char="–"/>
              <a:defRPr sz="7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59278" indent="-862142" algn="l" defTabSz="1724284" rtl="0" eaLnBrk="1" latinLnBrk="0" hangingPunct="1">
              <a:spcBef>
                <a:spcPct val="20000"/>
              </a:spcBef>
              <a:buFont typeface="Arial"/>
              <a:buChar char="»"/>
              <a:defRPr sz="7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483562" indent="-862142" algn="l" defTabSz="1724284" rtl="0" eaLnBrk="1" latinLnBrk="0" hangingPunct="1">
              <a:spcBef>
                <a:spcPct val="20000"/>
              </a:spcBef>
              <a:buFont typeface="Arial"/>
              <a:buChar char="•"/>
              <a:defRPr sz="7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207847" indent="-862142" algn="l" defTabSz="1724284" rtl="0" eaLnBrk="1" latinLnBrk="0" hangingPunct="1">
              <a:spcBef>
                <a:spcPct val="20000"/>
              </a:spcBef>
              <a:buFont typeface="Arial"/>
              <a:buChar char="•"/>
              <a:defRPr sz="7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932131" indent="-862142" algn="l" defTabSz="1724284" rtl="0" eaLnBrk="1" latinLnBrk="0" hangingPunct="1">
              <a:spcBef>
                <a:spcPct val="20000"/>
              </a:spcBef>
              <a:buFont typeface="Arial"/>
              <a:buChar char="•"/>
              <a:defRPr sz="7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656415" indent="-862142" algn="l" defTabSz="1724284" rtl="0" eaLnBrk="1" latinLnBrk="0" hangingPunct="1">
              <a:spcBef>
                <a:spcPct val="20000"/>
              </a:spcBef>
              <a:buFont typeface="Arial"/>
              <a:buChar char="•"/>
              <a:defRPr sz="7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300"/>
              </a:spcAft>
              <a:buFont typeface="Arial"/>
              <a:buNone/>
            </a:pPr>
            <a:r>
              <a:rPr lang="en-US" sz="4000" b="1" dirty="0">
                <a:solidFill>
                  <a:schemeClr val="bg1"/>
                </a:solidFill>
                <a:latin typeface="Calibri"/>
                <a:cs typeface="Calibri"/>
              </a:rPr>
              <a:t> Introduction </a:t>
            </a:r>
          </a:p>
        </p:txBody>
      </p:sp>
      <p:sp>
        <p:nvSpPr>
          <p:cNvPr id="69" name="Content Placeholder 4"/>
          <p:cNvSpPr txBox="1">
            <a:spLocks/>
          </p:cNvSpPr>
          <p:nvPr/>
        </p:nvSpPr>
        <p:spPr>
          <a:xfrm>
            <a:off x="868680" y="11405705"/>
            <a:ext cx="10652760" cy="984885"/>
          </a:xfrm>
          <a:prstGeom prst="rect">
            <a:avLst/>
          </a:prstGeom>
          <a:solidFill>
            <a:srgbClr val="1E497C"/>
          </a:solidFill>
        </p:spPr>
        <p:txBody>
          <a:bodyPr lIns="182880" tIns="182880" rIns="182880" bIns="182880">
            <a:spAutoFit/>
          </a:bodyPr>
          <a:lstStyle>
            <a:lvl1pPr marL="1293213" indent="-1293213" algn="l" defTabSz="1724284" rtl="0" eaLnBrk="1" latinLnBrk="0" hangingPunct="1">
              <a:spcBef>
                <a:spcPct val="20000"/>
              </a:spcBef>
              <a:buFont typeface="Arial"/>
              <a:buChar char="•"/>
              <a:defRPr sz="1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01962" indent="-1077678" algn="l" defTabSz="1724284" rtl="0" eaLnBrk="1" latinLnBrk="0" hangingPunct="1">
              <a:spcBef>
                <a:spcPct val="20000"/>
              </a:spcBef>
              <a:buFont typeface="Arial"/>
              <a:buChar char="–"/>
              <a:defRPr sz="10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10710" indent="-862142" algn="l" defTabSz="1724284" rtl="0" eaLnBrk="1" latinLnBrk="0" hangingPunct="1">
              <a:spcBef>
                <a:spcPct val="20000"/>
              </a:spcBef>
              <a:buFont typeface="Arial"/>
              <a:buChar char="•"/>
              <a:defRPr sz="9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034994" indent="-862142" algn="l" defTabSz="1724284" rtl="0" eaLnBrk="1" latinLnBrk="0" hangingPunct="1">
              <a:spcBef>
                <a:spcPct val="20000"/>
              </a:spcBef>
              <a:buFont typeface="Arial"/>
              <a:buChar char="–"/>
              <a:defRPr sz="7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59278" indent="-862142" algn="l" defTabSz="1724284" rtl="0" eaLnBrk="1" latinLnBrk="0" hangingPunct="1">
              <a:spcBef>
                <a:spcPct val="20000"/>
              </a:spcBef>
              <a:buFont typeface="Arial"/>
              <a:buChar char="»"/>
              <a:defRPr sz="7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483562" indent="-862142" algn="l" defTabSz="1724284" rtl="0" eaLnBrk="1" latinLnBrk="0" hangingPunct="1">
              <a:spcBef>
                <a:spcPct val="20000"/>
              </a:spcBef>
              <a:buFont typeface="Arial"/>
              <a:buChar char="•"/>
              <a:defRPr sz="7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207847" indent="-862142" algn="l" defTabSz="1724284" rtl="0" eaLnBrk="1" latinLnBrk="0" hangingPunct="1">
              <a:spcBef>
                <a:spcPct val="20000"/>
              </a:spcBef>
              <a:buFont typeface="Arial"/>
              <a:buChar char="•"/>
              <a:defRPr sz="7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932131" indent="-862142" algn="l" defTabSz="1724284" rtl="0" eaLnBrk="1" latinLnBrk="0" hangingPunct="1">
              <a:spcBef>
                <a:spcPct val="20000"/>
              </a:spcBef>
              <a:buFont typeface="Arial"/>
              <a:buChar char="•"/>
              <a:defRPr sz="7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656415" indent="-862142" algn="l" defTabSz="1724284" rtl="0" eaLnBrk="1" latinLnBrk="0" hangingPunct="1">
              <a:spcBef>
                <a:spcPct val="20000"/>
              </a:spcBef>
              <a:buFont typeface="Arial"/>
              <a:buChar char="•"/>
              <a:defRPr sz="7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300"/>
              </a:spcAft>
              <a:buFont typeface="Arial"/>
              <a:buNone/>
            </a:pPr>
            <a:r>
              <a:rPr lang="en-US" sz="4000" b="1" dirty="0">
                <a:solidFill>
                  <a:schemeClr val="bg1"/>
                </a:solidFill>
                <a:latin typeface="Calibri"/>
                <a:cs typeface="Calibri"/>
              </a:rPr>
              <a:t>  Problem description/research questions</a:t>
            </a:r>
          </a:p>
        </p:txBody>
      </p:sp>
      <p:sp>
        <p:nvSpPr>
          <p:cNvPr id="70" name="Content Placeholder 4"/>
          <p:cNvSpPr txBox="1">
            <a:spLocks/>
          </p:cNvSpPr>
          <p:nvPr/>
        </p:nvSpPr>
        <p:spPr>
          <a:xfrm>
            <a:off x="12047220" y="4787265"/>
            <a:ext cx="10652760" cy="984885"/>
          </a:xfrm>
          <a:prstGeom prst="rect">
            <a:avLst/>
          </a:prstGeom>
          <a:solidFill>
            <a:srgbClr val="1E497C"/>
          </a:solidFill>
        </p:spPr>
        <p:txBody>
          <a:bodyPr lIns="182880" tIns="182880" rIns="182880" bIns="182880">
            <a:spAutoFit/>
          </a:bodyPr>
          <a:lstStyle>
            <a:lvl1pPr marL="1293213" indent="-1293213" algn="l" defTabSz="1724284" rtl="0" eaLnBrk="1" latinLnBrk="0" hangingPunct="1">
              <a:spcBef>
                <a:spcPct val="20000"/>
              </a:spcBef>
              <a:buFont typeface="Arial"/>
              <a:buChar char="•"/>
              <a:defRPr sz="1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01962" indent="-1077678" algn="l" defTabSz="1724284" rtl="0" eaLnBrk="1" latinLnBrk="0" hangingPunct="1">
              <a:spcBef>
                <a:spcPct val="20000"/>
              </a:spcBef>
              <a:buFont typeface="Arial"/>
              <a:buChar char="–"/>
              <a:defRPr sz="10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10710" indent="-862142" algn="l" defTabSz="1724284" rtl="0" eaLnBrk="1" latinLnBrk="0" hangingPunct="1">
              <a:spcBef>
                <a:spcPct val="20000"/>
              </a:spcBef>
              <a:buFont typeface="Arial"/>
              <a:buChar char="•"/>
              <a:defRPr sz="9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034994" indent="-862142" algn="l" defTabSz="1724284" rtl="0" eaLnBrk="1" latinLnBrk="0" hangingPunct="1">
              <a:spcBef>
                <a:spcPct val="20000"/>
              </a:spcBef>
              <a:buFont typeface="Arial"/>
              <a:buChar char="–"/>
              <a:defRPr sz="7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59278" indent="-862142" algn="l" defTabSz="1724284" rtl="0" eaLnBrk="1" latinLnBrk="0" hangingPunct="1">
              <a:spcBef>
                <a:spcPct val="20000"/>
              </a:spcBef>
              <a:buFont typeface="Arial"/>
              <a:buChar char="»"/>
              <a:defRPr sz="7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483562" indent="-862142" algn="l" defTabSz="1724284" rtl="0" eaLnBrk="1" latinLnBrk="0" hangingPunct="1">
              <a:spcBef>
                <a:spcPct val="20000"/>
              </a:spcBef>
              <a:buFont typeface="Arial"/>
              <a:buChar char="•"/>
              <a:defRPr sz="7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207847" indent="-862142" algn="l" defTabSz="1724284" rtl="0" eaLnBrk="1" latinLnBrk="0" hangingPunct="1">
              <a:spcBef>
                <a:spcPct val="20000"/>
              </a:spcBef>
              <a:buFont typeface="Arial"/>
              <a:buChar char="•"/>
              <a:defRPr sz="7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932131" indent="-862142" algn="l" defTabSz="1724284" rtl="0" eaLnBrk="1" latinLnBrk="0" hangingPunct="1">
              <a:spcBef>
                <a:spcPct val="20000"/>
              </a:spcBef>
              <a:buFont typeface="Arial"/>
              <a:buChar char="•"/>
              <a:defRPr sz="7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656415" indent="-862142" algn="l" defTabSz="1724284" rtl="0" eaLnBrk="1" latinLnBrk="0" hangingPunct="1">
              <a:spcBef>
                <a:spcPct val="20000"/>
              </a:spcBef>
              <a:buFont typeface="Arial"/>
              <a:buChar char="•"/>
              <a:defRPr sz="7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300"/>
              </a:spcAft>
              <a:buFont typeface="Arial"/>
              <a:buNone/>
            </a:pPr>
            <a:r>
              <a:rPr lang="en-US" sz="4000" b="1" dirty="0">
                <a:solidFill>
                  <a:schemeClr val="bg1"/>
                </a:solidFill>
                <a:latin typeface="Calibri"/>
                <a:cs typeface="Calibri"/>
              </a:rPr>
              <a:t>  Experiments</a:t>
            </a:r>
          </a:p>
        </p:txBody>
      </p:sp>
      <p:sp>
        <p:nvSpPr>
          <p:cNvPr id="71" name="Content Placeholder 4"/>
          <p:cNvSpPr txBox="1">
            <a:spLocks/>
          </p:cNvSpPr>
          <p:nvPr/>
        </p:nvSpPr>
        <p:spPr>
          <a:xfrm>
            <a:off x="23225760" y="4836510"/>
            <a:ext cx="10652760" cy="984885"/>
          </a:xfrm>
          <a:prstGeom prst="rect">
            <a:avLst/>
          </a:prstGeom>
          <a:solidFill>
            <a:srgbClr val="1E497C"/>
          </a:solidFill>
        </p:spPr>
        <p:txBody>
          <a:bodyPr wrap="square" lIns="182880" tIns="182880" rIns="182880" bIns="182880">
            <a:spAutoFit/>
          </a:bodyPr>
          <a:lstStyle>
            <a:lvl1pPr marL="1293213" indent="-1293213" algn="l" defTabSz="1724284" rtl="0" eaLnBrk="1" latinLnBrk="0" hangingPunct="1">
              <a:spcBef>
                <a:spcPct val="20000"/>
              </a:spcBef>
              <a:buFont typeface="Arial"/>
              <a:buChar char="•"/>
              <a:defRPr sz="1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01962" indent="-1077678" algn="l" defTabSz="1724284" rtl="0" eaLnBrk="1" latinLnBrk="0" hangingPunct="1">
              <a:spcBef>
                <a:spcPct val="20000"/>
              </a:spcBef>
              <a:buFont typeface="Arial"/>
              <a:buChar char="–"/>
              <a:defRPr sz="10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10710" indent="-862142" algn="l" defTabSz="1724284" rtl="0" eaLnBrk="1" latinLnBrk="0" hangingPunct="1">
              <a:spcBef>
                <a:spcPct val="20000"/>
              </a:spcBef>
              <a:buFont typeface="Arial"/>
              <a:buChar char="•"/>
              <a:defRPr sz="9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034994" indent="-862142" algn="l" defTabSz="1724284" rtl="0" eaLnBrk="1" latinLnBrk="0" hangingPunct="1">
              <a:spcBef>
                <a:spcPct val="20000"/>
              </a:spcBef>
              <a:buFont typeface="Arial"/>
              <a:buChar char="–"/>
              <a:defRPr sz="7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59278" indent="-862142" algn="l" defTabSz="1724284" rtl="0" eaLnBrk="1" latinLnBrk="0" hangingPunct="1">
              <a:spcBef>
                <a:spcPct val="20000"/>
              </a:spcBef>
              <a:buFont typeface="Arial"/>
              <a:buChar char="»"/>
              <a:defRPr sz="7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483562" indent="-862142" algn="l" defTabSz="1724284" rtl="0" eaLnBrk="1" latinLnBrk="0" hangingPunct="1">
              <a:spcBef>
                <a:spcPct val="20000"/>
              </a:spcBef>
              <a:buFont typeface="Arial"/>
              <a:buChar char="•"/>
              <a:defRPr sz="7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207847" indent="-862142" algn="l" defTabSz="1724284" rtl="0" eaLnBrk="1" latinLnBrk="0" hangingPunct="1">
              <a:spcBef>
                <a:spcPct val="20000"/>
              </a:spcBef>
              <a:buFont typeface="Arial"/>
              <a:buChar char="•"/>
              <a:defRPr sz="7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932131" indent="-862142" algn="l" defTabSz="1724284" rtl="0" eaLnBrk="1" latinLnBrk="0" hangingPunct="1">
              <a:spcBef>
                <a:spcPct val="20000"/>
              </a:spcBef>
              <a:buFont typeface="Arial"/>
              <a:buChar char="•"/>
              <a:defRPr sz="7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656415" indent="-862142" algn="l" defTabSz="1724284" rtl="0" eaLnBrk="1" latinLnBrk="0" hangingPunct="1">
              <a:spcBef>
                <a:spcPct val="20000"/>
              </a:spcBef>
              <a:buFont typeface="Arial"/>
              <a:buChar char="•"/>
              <a:defRPr sz="7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300"/>
              </a:spcAft>
              <a:buFont typeface="Arial"/>
              <a:buNone/>
            </a:pPr>
            <a:r>
              <a:rPr lang="en-US" sz="4000" b="1" dirty="0">
                <a:solidFill>
                  <a:schemeClr val="bg1"/>
                </a:solidFill>
                <a:latin typeface="Calibri"/>
                <a:cs typeface="Calibri"/>
              </a:rPr>
              <a:t>  Results/Findings</a:t>
            </a:r>
          </a:p>
        </p:txBody>
      </p:sp>
      <p:sp>
        <p:nvSpPr>
          <p:cNvPr id="72" name="Content Placeholder 4"/>
          <p:cNvSpPr txBox="1">
            <a:spLocks/>
          </p:cNvSpPr>
          <p:nvPr/>
        </p:nvSpPr>
        <p:spPr>
          <a:xfrm>
            <a:off x="23291074" y="20794858"/>
            <a:ext cx="10652760" cy="984885"/>
          </a:xfrm>
          <a:prstGeom prst="rect">
            <a:avLst/>
          </a:prstGeom>
          <a:solidFill>
            <a:srgbClr val="1E497C"/>
          </a:solidFill>
        </p:spPr>
        <p:txBody>
          <a:bodyPr wrap="square" lIns="182880" tIns="182880" rIns="182880" bIns="182880">
            <a:spAutoFit/>
          </a:bodyPr>
          <a:lstStyle>
            <a:lvl1pPr marL="1293213" indent="-1293213" algn="l" defTabSz="1724284" rtl="0" eaLnBrk="1" latinLnBrk="0" hangingPunct="1">
              <a:spcBef>
                <a:spcPct val="20000"/>
              </a:spcBef>
              <a:buFont typeface="Arial"/>
              <a:buChar char="•"/>
              <a:defRPr sz="1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01962" indent="-1077678" algn="l" defTabSz="1724284" rtl="0" eaLnBrk="1" latinLnBrk="0" hangingPunct="1">
              <a:spcBef>
                <a:spcPct val="20000"/>
              </a:spcBef>
              <a:buFont typeface="Arial"/>
              <a:buChar char="–"/>
              <a:defRPr sz="10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10710" indent="-862142" algn="l" defTabSz="1724284" rtl="0" eaLnBrk="1" latinLnBrk="0" hangingPunct="1">
              <a:spcBef>
                <a:spcPct val="20000"/>
              </a:spcBef>
              <a:buFont typeface="Arial"/>
              <a:buChar char="•"/>
              <a:defRPr sz="9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034994" indent="-862142" algn="l" defTabSz="1724284" rtl="0" eaLnBrk="1" latinLnBrk="0" hangingPunct="1">
              <a:spcBef>
                <a:spcPct val="20000"/>
              </a:spcBef>
              <a:buFont typeface="Arial"/>
              <a:buChar char="–"/>
              <a:defRPr sz="7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59278" indent="-862142" algn="l" defTabSz="1724284" rtl="0" eaLnBrk="1" latinLnBrk="0" hangingPunct="1">
              <a:spcBef>
                <a:spcPct val="20000"/>
              </a:spcBef>
              <a:buFont typeface="Arial"/>
              <a:buChar char="»"/>
              <a:defRPr sz="7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483562" indent="-862142" algn="l" defTabSz="1724284" rtl="0" eaLnBrk="1" latinLnBrk="0" hangingPunct="1">
              <a:spcBef>
                <a:spcPct val="20000"/>
              </a:spcBef>
              <a:buFont typeface="Arial"/>
              <a:buChar char="•"/>
              <a:defRPr sz="7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207847" indent="-862142" algn="l" defTabSz="1724284" rtl="0" eaLnBrk="1" latinLnBrk="0" hangingPunct="1">
              <a:spcBef>
                <a:spcPct val="20000"/>
              </a:spcBef>
              <a:buFont typeface="Arial"/>
              <a:buChar char="•"/>
              <a:defRPr sz="7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932131" indent="-862142" algn="l" defTabSz="1724284" rtl="0" eaLnBrk="1" latinLnBrk="0" hangingPunct="1">
              <a:spcBef>
                <a:spcPct val="20000"/>
              </a:spcBef>
              <a:buFont typeface="Arial"/>
              <a:buChar char="•"/>
              <a:defRPr sz="7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656415" indent="-862142" algn="l" defTabSz="1724284" rtl="0" eaLnBrk="1" latinLnBrk="0" hangingPunct="1">
              <a:spcBef>
                <a:spcPct val="20000"/>
              </a:spcBef>
              <a:buFont typeface="Arial"/>
              <a:buChar char="•"/>
              <a:defRPr sz="7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300"/>
              </a:spcAft>
              <a:buFont typeface="Arial"/>
              <a:buNone/>
            </a:pPr>
            <a:r>
              <a:rPr lang="en-US" sz="4000" b="1" dirty="0">
                <a:solidFill>
                  <a:schemeClr val="bg1"/>
                </a:solidFill>
                <a:latin typeface="Calibri"/>
                <a:cs typeface="Calibri"/>
              </a:rPr>
              <a:t>  References</a:t>
            </a:r>
          </a:p>
        </p:txBody>
      </p:sp>
      <p:sp>
        <p:nvSpPr>
          <p:cNvPr id="73" name="Oval 72"/>
          <p:cNvSpPr/>
          <p:nvPr/>
        </p:nvSpPr>
        <p:spPr>
          <a:xfrm>
            <a:off x="30586680" y="723021"/>
            <a:ext cx="3295333" cy="2478738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TextBox 73"/>
          <p:cNvSpPr txBox="1"/>
          <p:nvPr/>
        </p:nvSpPr>
        <p:spPr>
          <a:xfrm>
            <a:off x="31404631" y="1624477"/>
            <a:ext cx="165942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/>
              <a:t>University</a:t>
            </a:r>
          </a:p>
          <a:p>
            <a:pPr algn="ctr"/>
            <a:r>
              <a:rPr lang="en-US" sz="2800" dirty="0"/>
              <a:t>logo</a:t>
            </a:r>
          </a:p>
        </p:txBody>
      </p:sp>
      <p:sp>
        <p:nvSpPr>
          <p:cNvPr id="77" name="Text Box 170"/>
          <p:cNvSpPr txBox="1">
            <a:spLocks noChangeArrowheads="1"/>
          </p:cNvSpPr>
          <p:nvPr/>
        </p:nvSpPr>
        <p:spPr bwMode="auto">
          <a:xfrm>
            <a:off x="12066111" y="15220125"/>
            <a:ext cx="10166442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algn="ctr"/>
            <a:r>
              <a:rPr lang="en-US" sz="3200" i="1" dirty="0">
                <a:latin typeface="+mn-lt"/>
              </a:rPr>
              <a:t>If you have a graphic, it might be useful to include a subtitle such as this one to identify its relevance.</a:t>
            </a:r>
          </a:p>
        </p:txBody>
      </p:sp>
      <p:sp>
        <p:nvSpPr>
          <p:cNvPr id="78" name="Content Placeholder 4"/>
          <p:cNvSpPr txBox="1">
            <a:spLocks/>
          </p:cNvSpPr>
          <p:nvPr/>
        </p:nvSpPr>
        <p:spPr>
          <a:xfrm>
            <a:off x="11856750" y="17266671"/>
            <a:ext cx="10652760" cy="984885"/>
          </a:xfrm>
          <a:prstGeom prst="rect">
            <a:avLst/>
          </a:prstGeom>
          <a:solidFill>
            <a:srgbClr val="1E497C"/>
          </a:solidFill>
        </p:spPr>
        <p:txBody>
          <a:bodyPr lIns="182880" tIns="182880" rIns="182880" bIns="182880">
            <a:spAutoFit/>
          </a:bodyPr>
          <a:lstStyle>
            <a:lvl1pPr marL="1293213" indent="-1293213" algn="l" defTabSz="1724284" rtl="0" eaLnBrk="1" latinLnBrk="0" hangingPunct="1">
              <a:spcBef>
                <a:spcPct val="20000"/>
              </a:spcBef>
              <a:buFont typeface="Arial"/>
              <a:buChar char="•"/>
              <a:defRPr sz="1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01962" indent="-1077678" algn="l" defTabSz="1724284" rtl="0" eaLnBrk="1" latinLnBrk="0" hangingPunct="1">
              <a:spcBef>
                <a:spcPct val="20000"/>
              </a:spcBef>
              <a:buFont typeface="Arial"/>
              <a:buChar char="–"/>
              <a:defRPr sz="10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10710" indent="-862142" algn="l" defTabSz="1724284" rtl="0" eaLnBrk="1" latinLnBrk="0" hangingPunct="1">
              <a:spcBef>
                <a:spcPct val="20000"/>
              </a:spcBef>
              <a:buFont typeface="Arial"/>
              <a:buChar char="•"/>
              <a:defRPr sz="9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034994" indent="-862142" algn="l" defTabSz="1724284" rtl="0" eaLnBrk="1" latinLnBrk="0" hangingPunct="1">
              <a:spcBef>
                <a:spcPct val="20000"/>
              </a:spcBef>
              <a:buFont typeface="Arial"/>
              <a:buChar char="–"/>
              <a:defRPr sz="7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59278" indent="-862142" algn="l" defTabSz="1724284" rtl="0" eaLnBrk="1" latinLnBrk="0" hangingPunct="1">
              <a:spcBef>
                <a:spcPct val="20000"/>
              </a:spcBef>
              <a:buFont typeface="Arial"/>
              <a:buChar char="»"/>
              <a:defRPr sz="7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483562" indent="-862142" algn="l" defTabSz="1724284" rtl="0" eaLnBrk="1" latinLnBrk="0" hangingPunct="1">
              <a:spcBef>
                <a:spcPct val="20000"/>
              </a:spcBef>
              <a:buFont typeface="Arial"/>
              <a:buChar char="•"/>
              <a:defRPr sz="7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207847" indent="-862142" algn="l" defTabSz="1724284" rtl="0" eaLnBrk="1" latinLnBrk="0" hangingPunct="1">
              <a:spcBef>
                <a:spcPct val="20000"/>
              </a:spcBef>
              <a:buFont typeface="Arial"/>
              <a:buChar char="•"/>
              <a:defRPr sz="7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932131" indent="-862142" algn="l" defTabSz="1724284" rtl="0" eaLnBrk="1" latinLnBrk="0" hangingPunct="1">
              <a:spcBef>
                <a:spcPct val="20000"/>
              </a:spcBef>
              <a:buFont typeface="Arial"/>
              <a:buChar char="•"/>
              <a:defRPr sz="7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656415" indent="-862142" algn="l" defTabSz="1724284" rtl="0" eaLnBrk="1" latinLnBrk="0" hangingPunct="1">
              <a:spcBef>
                <a:spcPct val="20000"/>
              </a:spcBef>
              <a:buFont typeface="Arial"/>
              <a:buChar char="•"/>
              <a:defRPr sz="7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300"/>
              </a:spcAft>
              <a:buFont typeface="Arial"/>
              <a:buNone/>
            </a:pPr>
            <a:r>
              <a:rPr lang="en-US" sz="4000" b="1" dirty="0">
                <a:solidFill>
                  <a:schemeClr val="bg1"/>
                </a:solidFill>
                <a:latin typeface="Calibri"/>
                <a:cs typeface="Calibri"/>
              </a:rPr>
              <a:t>  Methods</a:t>
            </a:r>
          </a:p>
        </p:txBody>
      </p:sp>
      <p:sp>
        <p:nvSpPr>
          <p:cNvPr id="79" name="Content Placeholder 4"/>
          <p:cNvSpPr txBox="1">
            <a:spLocks/>
          </p:cNvSpPr>
          <p:nvPr/>
        </p:nvSpPr>
        <p:spPr>
          <a:xfrm>
            <a:off x="11871914" y="18800617"/>
            <a:ext cx="10546795" cy="22360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 defTabSz="457200">
              <a:spcAft>
                <a:spcPts val="300"/>
              </a:spcAft>
              <a:defRPr/>
            </a:pPr>
            <a:r>
              <a:rPr lang="en-US" sz="4000" dirty="0">
                <a:cs typeface="Calibri"/>
              </a:rPr>
              <a:t>State briefly your methodology for answering your hypothesis/research question(s)</a:t>
            </a:r>
            <a:endParaRPr lang="en-US" sz="4000" dirty="0">
              <a:latin typeface="Calibri"/>
              <a:cs typeface="Calibri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22177353" y="24694661"/>
            <a:ext cx="11704659" cy="502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ts val="3200"/>
              </a:lnSpc>
            </a:pPr>
            <a:r>
              <a:rPr lang="en-US" sz="2000" b="0" i="0" dirty="0">
                <a:solidFill>
                  <a:schemeClr val="tx2"/>
                </a:solidFill>
              </a:rPr>
              <a:t>Advisor: </a:t>
            </a:r>
            <a:r>
              <a:rPr lang="en-US" sz="2000" dirty="0">
                <a:solidFill>
                  <a:srgbClr val="FF0000"/>
                </a:solidFill>
              </a:rPr>
              <a:t>Dr. Hong Zhao, FDU</a:t>
            </a:r>
            <a:endParaRPr lang="en-US" sz="2000" b="0" i="0" dirty="0">
              <a:solidFill>
                <a:srgbClr val="FF0000"/>
              </a:solidFill>
            </a:endParaRPr>
          </a:p>
        </p:txBody>
      </p:sp>
      <p:sp>
        <p:nvSpPr>
          <p:cNvPr id="81" name="Content Placeholder 4"/>
          <p:cNvSpPr txBox="1">
            <a:spLocks/>
          </p:cNvSpPr>
          <p:nvPr/>
        </p:nvSpPr>
        <p:spPr>
          <a:xfrm>
            <a:off x="23308512" y="16667953"/>
            <a:ext cx="10652760" cy="984885"/>
          </a:xfrm>
          <a:prstGeom prst="rect">
            <a:avLst/>
          </a:prstGeom>
          <a:solidFill>
            <a:srgbClr val="1E497C"/>
          </a:solidFill>
        </p:spPr>
        <p:txBody>
          <a:bodyPr lIns="182880" tIns="182880" rIns="182880" bIns="182880">
            <a:spAutoFit/>
          </a:bodyPr>
          <a:lstStyle>
            <a:lvl1pPr marL="1293213" indent="-1293213" algn="l" defTabSz="1724284" rtl="0" eaLnBrk="1" latinLnBrk="0" hangingPunct="1">
              <a:spcBef>
                <a:spcPct val="20000"/>
              </a:spcBef>
              <a:buFont typeface="Arial"/>
              <a:buChar char="•"/>
              <a:defRPr sz="1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01962" indent="-1077678" algn="l" defTabSz="1724284" rtl="0" eaLnBrk="1" latinLnBrk="0" hangingPunct="1">
              <a:spcBef>
                <a:spcPct val="20000"/>
              </a:spcBef>
              <a:buFont typeface="Arial"/>
              <a:buChar char="–"/>
              <a:defRPr sz="10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10710" indent="-862142" algn="l" defTabSz="1724284" rtl="0" eaLnBrk="1" latinLnBrk="0" hangingPunct="1">
              <a:spcBef>
                <a:spcPct val="20000"/>
              </a:spcBef>
              <a:buFont typeface="Arial"/>
              <a:buChar char="•"/>
              <a:defRPr sz="9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034994" indent="-862142" algn="l" defTabSz="1724284" rtl="0" eaLnBrk="1" latinLnBrk="0" hangingPunct="1">
              <a:spcBef>
                <a:spcPct val="20000"/>
              </a:spcBef>
              <a:buFont typeface="Arial"/>
              <a:buChar char="–"/>
              <a:defRPr sz="7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59278" indent="-862142" algn="l" defTabSz="1724284" rtl="0" eaLnBrk="1" latinLnBrk="0" hangingPunct="1">
              <a:spcBef>
                <a:spcPct val="20000"/>
              </a:spcBef>
              <a:buFont typeface="Arial"/>
              <a:buChar char="»"/>
              <a:defRPr sz="7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483562" indent="-862142" algn="l" defTabSz="1724284" rtl="0" eaLnBrk="1" latinLnBrk="0" hangingPunct="1">
              <a:spcBef>
                <a:spcPct val="20000"/>
              </a:spcBef>
              <a:buFont typeface="Arial"/>
              <a:buChar char="•"/>
              <a:defRPr sz="7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207847" indent="-862142" algn="l" defTabSz="1724284" rtl="0" eaLnBrk="1" latinLnBrk="0" hangingPunct="1">
              <a:spcBef>
                <a:spcPct val="20000"/>
              </a:spcBef>
              <a:buFont typeface="Arial"/>
              <a:buChar char="•"/>
              <a:defRPr sz="7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932131" indent="-862142" algn="l" defTabSz="1724284" rtl="0" eaLnBrk="1" latinLnBrk="0" hangingPunct="1">
              <a:spcBef>
                <a:spcPct val="20000"/>
              </a:spcBef>
              <a:buFont typeface="Arial"/>
              <a:buChar char="•"/>
              <a:defRPr sz="7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656415" indent="-862142" algn="l" defTabSz="1724284" rtl="0" eaLnBrk="1" latinLnBrk="0" hangingPunct="1">
              <a:spcBef>
                <a:spcPct val="20000"/>
              </a:spcBef>
              <a:buFont typeface="Arial"/>
              <a:buChar char="•"/>
              <a:defRPr sz="7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300"/>
              </a:spcAft>
              <a:buFont typeface="Arial"/>
              <a:buNone/>
            </a:pPr>
            <a:r>
              <a:rPr lang="en-US" sz="4000" b="1" dirty="0">
                <a:solidFill>
                  <a:schemeClr val="bg1"/>
                </a:solidFill>
                <a:latin typeface="Calibri"/>
                <a:cs typeface="Calibri"/>
              </a:rPr>
              <a:t>  Conclusions</a:t>
            </a:r>
          </a:p>
        </p:txBody>
      </p:sp>
      <p:sp>
        <p:nvSpPr>
          <p:cNvPr id="82" name="Content Placeholder 4"/>
          <p:cNvSpPr txBox="1">
            <a:spLocks/>
          </p:cNvSpPr>
          <p:nvPr/>
        </p:nvSpPr>
        <p:spPr>
          <a:xfrm>
            <a:off x="23361567" y="17802815"/>
            <a:ext cx="10546795" cy="22360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 defTabSz="457200">
              <a:spcAft>
                <a:spcPts val="300"/>
              </a:spcAft>
              <a:defRPr/>
            </a:pPr>
            <a:r>
              <a:rPr lang="en-US" sz="4000" dirty="0">
                <a:cs typeface="Calibri"/>
              </a:rPr>
              <a:t>Here you state the results and conclusions of your project. Be brief and to the point.</a:t>
            </a:r>
            <a:endParaRPr lang="en-US" sz="4000" dirty="0">
              <a:latin typeface="Calibri"/>
              <a:cs typeface="Calibri"/>
            </a:endParaRPr>
          </a:p>
        </p:txBody>
      </p:sp>
      <p:sp>
        <p:nvSpPr>
          <p:cNvPr id="83" name="Content Placeholder 4"/>
          <p:cNvSpPr txBox="1">
            <a:spLocks/>
          </p:cNvSpPr>
          <p:nvPr/>
        </p:nvSpPr>
        <p:spPr>
          <a:xfrm>
            <a:off x="23291535" y="18334470"/>
            <a:ext cx="10546795" cy="22360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R="0" lvl="0" algn="l" defTabSz="457200" rtl="0" eaLnBrk="1" fontAlgn="auto" latinLnBrk="0" hangingPunct="1">
              <a:lnSpc>
                <a:spcPct val="100000"/>
              </a:lnSpc>
              <a:spcAft>
                <a:spcPts val="300"/>
              </a:spcAft>
              <a:buClrTx/>
              <a:buSzTx/>
              <a:tabLst/>
              <a:defRPr/>
            </a:pPr>
            <a:endParaRPr lang="en-US" sz="4000" dirty="0">
              <a:latin typeface="Calibri"/>
              <a:cs typeface="Calibri"/>
            </a:endParaRPr>
          </a:p>
        </p:txBody>
      </p:sp>
      <p:pic>
        <p:nvPicPr>
          <p:cNvPr id="8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10805" y="6883461"/>
            <a:ext cx="7656047" cy="6343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21286" y="9757737"/>
            <a:ext cx="4335824" cy="4970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88800" y="8667911"/>
            <a:ext cx="7786255" cy="5874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1326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396</TotalTime>
  <Words>215</Words>
  <Application>Microsoft Office PowerPoint</Application>
  <PresentationFormat>Custom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Arial Narrow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Hong Zhao</dc:creator>
  <cp:lastModifiedBy>Hong Zhao</cp:lastModifiedBy>
  <cp:revision>96</cp:revision>
  <dcterms:created xsi:type="dcterms:W3CDTF">2014-05-01T15:51:55Z</dcterms:created>
  <dcterms:modified xsi:type="dcterms:W3CDTF">2022-08-02T02:33:25Z</dcterms:modified>
</cp:coreProperties>
</file>