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5"/>
    <p:restoredTop sz="94658"/>
  </p:normalViewPr>
  <p:slideViewPr>
    <p:cSldViewPr snapToGrid="0" snapToObjects="1">
      <p:cViewPr varScale="1">
        <p:scale>
          <a:sx n="162" d="100"/>
          <a:sy n="162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0"/>
            <a:ext cx="91440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pic>
        <p:nvPicPr>
          <p:cNvPr id="11" name="Picture 10" descr="A group of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5994117B-84B0-F14B-A6F8-5F7DCC435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88323"/>
            <a:ext cx="9144000" cy="2370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E794847A-757B-8E46-A10F-D221DBC0A7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3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2924B7B5-6423-6340-A61B-401C6F031C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B1C9B-6FB7-5C45-8CDC-E3ED2B72F2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764F4-5BAE-324B-80B5-FDAEFED99D34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E92756BF-AA0C-A844-AB5F-A73B94A12DD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1100046A-11F2-5A43-A9A3-75FE29DA558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794" y="-3"/>
            <a:ext cx="914679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23" name="Picture 22" descr="A person holding a tablet&#10;&#10;Description automatically generated with medium confidence">
            <a:extLst>
              <a:ext uri="{FF2B5EF4-FFF2-40B4-BE49-F238E27FC236}">
                <a16:creationId xmlns:a16="http://schemas.microsoft.com/office/drawing/2014/main" id="{F28F7240-542E-E14E-B105-DD9957779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2123" y="891468"/>
            <a:ext cx="1151164" cy="115116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Picture 2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F688BAC-4973-5A42-9901-27588A73DB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66177" y="454131"/>
            <a:ext cx="749808" cy="74980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5" name="Picture 24" descr="A picture containing grass, sky, outdoor, day&#10;&#10;Description automatically generated">
            <a:extLst>
              <a:ext uri="{FF2B5EF4-FFF2-40B4-BE49-F238E27FC236}">
                <a16:creationId xmlns:a16="http://schemas.microsoft.com/office/drawing/2014/main" id="{3F934D9D-F3DB-9D42-88D0-0DF5187277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2952" y="2174020"/>
            <a:ext cx="1724396" cy="172439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24A2CA-3767-394F-80C8-B17C68C46AAF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A picture containing dark&#10;&#10;Description automatically generated">
            <a:extLst>
              <a:ext uri="{FF2B5EF4-FFF2-40B4-BE49-F238E27FC236}">
                <a16:creationId xmlns:a16="http://schemas.microsoft.com/office/drawing/2014/main" id="{EAE57FF4-84AD-DC49-8207-03DF3C4229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604F84A5-01ED-3B41-9991-35DC50287C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pic>
        <p:nvPicPr>
          <p:cNvPr id="5" name="Picture 4" descr="A picture containing sky, outdoor, person, person&#10;&#10;Description automatically generated">
            <a:extLst>
              <a:ext uri="{FF2B5EF4-FFF2-40B4-BE49-F238E27FC236}">
                <a16:creationId xmlns:a16="http://schemas.microsoft.com/office/drawing/2014/main" id="{78B8FBFC-8382-4E4F-9A24-D2782D5F80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76314" y="-443433"/>
            <a:ext cx="2706624" cy="270662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4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794" y="-3"/>
            <a:ext cx="914679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20" name="Picture Placeholder 49">
            <a:extLst>
              <a:ext uri="{FF2B5EF4-FFF2-40B4-BE49-F238E27FC236}">
                <a16:creationId xmlns:a16="http://schemas.microsoft.com/office/drawing/2014/main" id="{A0E0C358-90C6-5849-B09F-C6E02A42F7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2182" y="891468"/>
            <a:ext cx="1151163" cy="115116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16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>
            <a:extLst>
              <a:ext uri="{FF2B5EF4-FFF2-40B4-BE49-F238E27FC236}">
                <a16:creationId xmlns:a16="http://schemas.microsoft.com/office/drawing/2014/main" id="{A9EAC87C-C44A-874E-B19C-2A724B0784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66191" y="454131"/>
            <a:ext cx="753517" cy="75351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9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IMAGE </a:t>
            </a:r>
          </a:p>
        </p:txBody>
      </p:sp>
      <p:sp>
        <p:nvSpPr>
          <p:cNvPr id="22" name="Picture Placeholder 49">
            <a:extLst>
              <a:ext uri="{FF2B5EF4-FFF2-40B4-BE49-F238E27FC236}">
                <a16:creationId xmlns:a16="http://schemas.microsoft.com/office/drawing/2014/main" id="{498C6841-CB91-0B4F-BDAD-34BCB663BB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72952" y="2177462"/>
            <a:ext cx="1720954" cy="172095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4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61301-D528-D54E-9AF3-C5CCCC429BA7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41C44726-E85E-3C4F-9CD7-C5D81304AE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CB57A1F1-105F-A348-80AF-DB18C65BF7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17" name="Picture Placeholder 49">
            <a:extLst>
              <a:ext uri="{FF2B5EF4-FFF2-40B4-BE49-F238E27FC236}">
                <a16:creationId xmlns:a16="http://schemas.microsoft.com/office/drawing/2014/main" id="{821BD880-A41A-004E-A1EC-F253F3489F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76351" y="-445272"/>
            <a:ext cx="2709874" cy="270987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FBEB6-2594-7243-9F6F-C775E747D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26FE1-5A22-FF48-98B1-348F27A5BCD3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dark&#10;&#10;Description automatically generated">
            <a:extLst>
              <a:ext uri="{FF2B5EF4-FFF2-40B4-BE49-F238E27FC236}">
                <a16:creationId xmlns:a16="http://schemas.microsoft.com/office/drawing/2014/main" id="{E9F2AB4E-526B-4A4C-A275-C77E6C517B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93E0E718-8983-BB42-9B15-08569FDF5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E7962-DE4A-1F44-B31F-A9B2F28DD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A00B9-4FF1-E648-A2F0-A928260AB604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F6618AC8-A1B5-7942-89F7-937C320E70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525946F8-AB5C-094F-9872-8E6AFC39F2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C27DF31A-83F1-F042-A193-148A4002307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1EAC3AEE-335B-5546-A193-823A1839286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4" r:id="rId4"/>
    <p:sldLayoutId id="2147483663" r:id="rId5"/>
    <p:sldLayoutId id="2147483673" r:id="rId6"/>
    <p:sldLayoutId id="2147483662" r:id="rId7"/>
    <p:sldLayoutId id="2147483675" r:id="rId8"/>
    <p:sldLayoutId id="2147483664" r:id="rId9"/>
    <p:sldLayoutId id="2147483674" r:id="rId10"/>
    <p:sldLayoutId id="2147483665" r:id="rId11"/>
    <p:sldLayoutId id="2147483676" r:id="rId12"/>
    <p:sldLayoutId id="2147483677" r:id="rId13"/>
    <p:sldLayoutId id="2147483678" r:id="rId14"/>
    <p:sldLayoutId id="2147483679" r:id="rId15"/>
    <p:sldLayoutId id="2147483667" r:id="rId16"/>
    <p:sldLayoutId id="2147483680" r:id="rId17"/>
    <p:sldLayoutId id="2147483682" r:id="rId18"/>
    <p:sldLayoutId id="2147483681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EFE0-80D8-D942-8A07-DB257B57D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291" y="288815"/>
            <a:ext cx="8387596" cy="5229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IEEE Education Society Standards Development and Virtual Graduate Study Consortium Kick off Workshop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December 14</a:t>
            </a:r>
            <a:r>
              <a:rPr lang="en-US" sz="18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2022, 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XXX satellite site or none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96688-55C9-0642-B490-D72E243AC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274" y="2901987"/>
            <a:ext cx="7772400" cy="1271357"/>
          </a:xfrm>
        </p:spPr>
        <p:txBody>
          <a:bodyPr/>
          <a:lstStyle/>
          <a:p>
            <a:r>
              <a:rPr lang="en-US" dirty="0"/>
              <a:t>Presentation Title</a:t>
            </a:r>
          </a:p>
          <a:p>
            <a:r>
              <a:rPr lang="en-US" dirty="0"/>
              <a:t>Presenter names and addresses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image6.png">
            <a:extLst>
              <a:ext uri="{FF2B5EF4-FFF2-40B4-BE49-F238E27FC236}">
                <a16:creationId xmlns:a16="http://schemas.microsoft.com/office/drawing/2014/main" id="{F3AEAB05-E341-C8F3-53AB-CECB1618B8C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72835" y="4210112"/>
            <a:ext cx="1398550" cy="529009"/>
          </a:xfrm>
          <a:prstGeom prst="rect">
            <a:avLst/>
          </a:prstGeom>
          <a:ln/>
        </p:spPr>
      </p:pic>
      <p:pic>
        <p:nvPicPr>
          <p:cNvPr id="6" name="image3.png">
            <a:extLst>
              <a:ext uri="{FF2B5EF4-FFF2-40B4-BE49-F238E27FC236}">
                <a16:creationId xmlns:a16="http://schemas.microsoft.com/office/drawing/2014/main" id="{971EDF33-A821-5BF3-8ADA-37E18285AD5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31689" y="4198672"/>
            <a:ext cx="1565101" cy="529009"/>
          </a:xfrm>
          <a:prstGeom prst="rect">
            <a:avLst/>
          </a:prstGeom>
          <a:ln/>
        </p:spPr>
      </p:pic>
      <p:pic>
        <p:nvPicPr>
          <p:cNvPr id="7" name="image7.png">
            <a:extLst>
              <a:ext uri="{FF2B5EF4-FFF2-40B4-BE49-F238E27FC236}">
                <a16:creationId xmlns:a16="http://schemas.microsoft.com/office/drawing/2014/main" id="{F7813F03-36DE-035D-7DAD-41CC8E89A84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52293" y="4210112"/>
            <a:ext cx="1601034" cy="535088"/>
          </a:xfrm>
          <a:prstGeom prst="rect">
            <a:avLst/>
          </a:prstGeom>
          <a:ln/>
        </p:spPr>
      </p:pic>
      <p:pic>
        <p:nvPicPr>
          <p:cNvPr id="8" name="image8.png">
            <a:extLst>
              <a:ext uri="{FF2B5EF4-FFF2-40B4-BE49-F238E27FC236}">
                <a16:creationId xmlns:a16="http://schemas.microsoft.com/office/drawing/2014/main" id="{0604813A-7809-C5EC-FB70-8B6FDBCB913C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999260" y="4308359"/>
            <a:ext cx="1804554" cy="33251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40334-707C-B14A-A74B-162468732EC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6753D25-006C-7C40-AE32-94C0E9CF6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29658"/>
            <a:ext cx="7772400" cy="522983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Presentation Outline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4F998F15-1477-5845-9DE2-BF65D5C97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258" y="2918202"/>
            <a:ext cx="7772400" cy="956810"/>
          </a:xfrm>
        </p:spPr>
        <p:txBody>
          <a:bodyPr/>
          <a:lstStyle/>
          <a:p>
            <a:r>
              <a:rPr lang="en-US" dirty="0"/>
              <a:t>Subheads</a:t>
            </a:r>
          </a:p>
        </p:txBody>
      </p:sp>
      <p:pic>
        <p:nvPicPr>
          <p:cNvPr id="9" name="image6.png">
            <a:extLst>
              <a:ext uri="{FF2B5EF4-FFF2-40B4-BE49-F238E27FC236}">
                <a16:creationId xmlns:a16="http://schemas.microsoft.com/office/drawing/2014/main" id="{F3AEAB05-E341-C8F3-53AB-CECB1618B8C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86403" y="251887"/>
            <a:ext cx="1398550" cy="529009"/>
          </a:xfrm>
          <a:prstGeom prst="rect">
            <a:avLst/>
          </a:prstGeom>
          <a:ln/>
        </p:spPr>
      </p:pic>
      <p:pic>
        <p:nvPicPr>
          <p:cNvPr id="10" name="image3.png">
            <a:extLst>
              <a:ext uri="{FF2B5EF4-FFF2-40B4-BE49-F238E27FC236}">
                <a16:creationId xmlns:a16="http://schemas.microsoft.com/office/drawing/2014/main" id="{971EDF33-A821-5BF3-8ADA-37E18285AD5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45257" y="240447"/>
            <a:ext cx="1565101" cy="529009"/>
          </a:xfrm>
          <a:prstGeom prst="rect">
            <a:avLst/>
          </a:prstGeom>
          <a:ln/>
        </p:spPr>
      </p:pic>
      <p:pic>
        <p:nvPicPr>
          <p:cNvPr id="11" name="image7.png">
            <a:extLst>
              <a:ext uri="{FF2B5EF4-FFF2-40B4-BE49-F238E27FC236}">
                <a16:creationId xmlns:a16="http://schemas.microsoft.com/office/drawing/2014/main" id="{F7813F03-36DE-035D-7DAD-41CC8E89A84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65861" y="251887"/>
            <a:ext cx="1601034" cy="535088"/>
          </a:xfrm>
          <a:prstGeom prst="rect">
            <a:avLst/>
          </a:prstGeom>
          <a:ln/>
        </p:spPr>
      </p:pic>
      <p:pic>
        <p:nvPicPr>
          <p:cNvPr id="12" name="image8.png">
            <a:extLst>
              <a:ext uri="{FF2B5EF4-FFF2-40B4-BE49-F238E27FC236}">
                <a16:creationId xmlns:a16="http://schemas.microsoft.com/office/drawing/2014/main" id="{0604813A-7809-C5EC-FB70-8B6FDBCB913C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512828" y="350134"/>
            <a:ext cx="1804554" cy="33251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4068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FD82C0-1879-4043-807B-92CA8A70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FE5E9B-AC12-B848-9857-2C6A291AC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0EA31-4C74-734E-8194-EB96A59B66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2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48A612E0-4AB1-F54B-B76A-7E8BE96B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ABC7FAA-93C1-D349-A8BC-A62D97254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01C95-62FF-4A4B-975A-F8B827167E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2D36A27-913A-0D41-BF8E-F0307E5421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75AB96A-6E3C-9644-857A-12A197C35F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7681356-36E8-CE4A-9F99-265033CBC3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4A0D37F-0DC4-D14A-9875-EA60FCE3EB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88875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90F5-A330-C64F-B83F-4FB6B0DD0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23C68-7C0A-4942-AC23-90DB5F1E4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0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402</TotalTime>
  <Words>38</Words>
  <Application>Microsoft Macintosh PowerPoint</Application>
  <PresentationFormat>Affichage à l'écran (16:9)</PresentationFormat>
  <Paragraphs>10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LucidaGrande</vt:lpstr>
      <vt:lpstr>Wingdings</vt:lpstr>
      <vt:lpstr>Theme 1</vt:lpstr>
      <vt:lpstr>IEEE Education Society Standards Development and Virtual Graduate Study Consortium Kick off Workshop , December 14th, 2022,  XXX satellite site or none</vt:lpstr>
      <vt:lpstr>Presentation Outline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Saliah-Hassane, Hamadou</cp:lastModifiedBy>
  <cp:revision>22</cp:revision>
  <dcterms:created xsi:type="dcterms:W3CDTF">2016-10-24T19:40:55Z</dcterms:created>
  <dcterms:modified xsi:type="dcterms:W3CDTF">2022-12-08T16:20:38Z</dcterms:modified>
</cp:coreProperties>
</file>