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6" r:id="rId3"/>
    <p:sldId id="278" r:id="rId4"/>
    <p:sldId id="279" r:id="rId5"/>
    <p:sldId id="28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F952C-A2DB-4B9A-9217-2AE3323C0AA3}" v="1" dt="2023-03-10T12:42:3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58"/>
  </p:normalViewPr>
  <p:slideViewPr>
    <p:cSldViewPr snapToGrid="0" snapToObjects="1">
      <p:cViewPr varScale="1">
        <p:scale>
          <a:sx n="150" d="100"/>
          <a:sy n="150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ing, Walt D." userId="95feed5c-639c-452b-92ec-f47c973a04ed" providerId="ADAL" clId="{80D2CAF3-5057-452D-B859-1D72F6171C1D}"/>
    <pc:docChg chg="delSld modSld">
      <pc:chgData name="Downing, Walt D." userId="95feed5c-639c-452b-92ec-f47c973a04ed" providerId="ADAL" clId="{80D2CAF3-5057-452D-B859-1D72F6171C1D}" dt="2023-03-07T17:16:05.206" v="102" actId="47"/>
      <pc:docMkLst>
        <pc:docMk/>
      </pc:docMkLst>
      <pc:sldChg chg="modSp mod">
        <pc:chgData name="Downing, Walt D." userId="95feed5c-639c-452b-92ec-f47c973a04ed" providerId="ADAL" clId="{80D2CAF3-5057-452D-B859-1D72F6171C1D}" dt="2023-03-07T17:15:21.949" v="91" actId="20577"/>
        <pc:sldMkLst>
          <pc:docMk/>
          <pc:sldMk cId="1757086593" sldId="256"/>
        </pc:sldMkLst>
        <pc:spChg chg="mod">
          <ac:chgData name="Downing, Walt D." userId="95feed5c-639c-452b-92ec-f47c973a04ed" providerId="ADAL" clId="{80D2CAF3-5057-452D-B859-1D72F6171C1D}" dt="2023-03-07T17:15:21.949" v="91" actId="20577"/>
          <ac:spMkLst>
            <pc:docMk/>
            <pc:sldMk cId="1757086593" sldId="256"/>
            <ac:spMk id="5" creationId="{6F4EAF1A-90A4-3F46-A741-BC72D45044B1}"/>
          </ac:spMkLst>
        </pc:spChg>
      </pc:sldChg>
      <pc:sldChg chg="del">
        <pc:chgData name="Downing, Walt D." userId="95feed5c-639c-452b-92ec-f47c973a04ed" providerId="ADAL" clId="{80D2CAF3-5057-452D-B859-1D72F6171C1D}" dt="2023-03-07T17:16:00.701" v="93" actId="47"/>
        <pc:sldMkLst>
          <pc:docMk/>
          <pc:sldMk cId="3979784461" sldId="261"/>
        </pc:sldMkLst>
      </pc:sldChg>
      <pc:sldChg chg="del">
        <pc:chgData name="Downing, Walt D." userId="95feed5c-639c-452b-92ec-f47c973a04ed" providerId="ADAL" clId="{80D2CAF3-5057-452D-B859-1D72F6171C1D}" dt="2023-03-07T17:15:56.445" v="92" actId="47"/>
        <pc:sldMkLst>
          <pc:docMk/>
          <pc:sldMk cId="491782483" sldId="263"/>
        </pc:sldMkLst>
      </pc:sldChg>
      <pc:sldChg chg="del">
        <pc:chgData name="Downing, Walt D." userId="95feed5c-639c-452b-92ec-f47c973a04ed" providerId="ADAL" clId="{80D2CAF3-5057-452D-B859-1D72F6171C1D}" dt="2023-03-07T17:16:01.366" v="94" actId="47"/>
        <pc:sldMkLst>
          <pc:docMk/>
          <pc:sldMk cId="861681371" sldId="268"/>
        </pc:sldMkLst>
      </pc:sldChg>
      <pc:sldChg chg="del">
        <pc:chgData name="Downing, Walt D." userId="95feed5c-639c-452b-92ec-f47c973a04ed" providerId="ADAL" clId="{80D2CAF3-5057-452D-B859-1D72F6171C1D}" dt="2023-03-07T17:16:01.894" v="95" actId="47"/>
        <pc:sldMkLst>
          <pc:docMk/>
          <pc:sldMk cId="1726711772" sldId="269"/>
        </pc:sldMkLst>
      </pc:sldChg>
      <pc:sldChg chg="del">
        <pc:chgData name="Downing, Walt D." userId="95feed5c-639c-452b-92ec-f47c973a04ed" providerId="ADAL" clId="{80D2CAF3-5057-452D-B859-1D72F6171C1D}" dt="2023-03-07T17:16:02.371" v="96" actId="47"/>
        <pc:sldMkLst>
          <pc:docMk/>
          <pc:sldMk cId="4177548246" sldId="270"/>
        </pc:sldMkLst>
      </pc:sldChg>
      <pc:sldChg chg="del">
        <pc:chgData name="Downing, Walt D." userId="95feed5c-639c-452b-92ec-f47c973a04ed" providerId="ADAL" clId="{80D2CAF3-5057-452D-B859-1D72F6171C1D}" dt="2023-03-07T17:16:02.858" v="97" actId="47"/>
        <pc:sldMkLst>
          <pc:docMk/>
          <pc:sldMk cId="2208964314" sldId="271"/>
        </pc:sldMkLst>
      </pc:sldChg>
      <pc:sldChg chg="del">
        <pc:chgData name="Downing, Walt D." userId="95feed5c-639c-452b-92ec-f47c973a04ed" providerId="ADAL" clId="{80D2CAF3-5057-452D-B859-1D72F6171C1D}" dt="2023-03-07T17:16:03.345" v="98" actId="47"/>
        <pc:sldMkLst>
          <pc:docMk/>
          <pc:sldMk cId="967220584" sldId="272"/>
        </pc:sldMkLst>
      </pc:sldChg>
      <pc:sldChg chg="del">
        <pc:chgData name="Downing, Walt D." userId="95feed5c-639c-452b-92ec-f47c973a04ed" providerId="ADAL" clId="{80D2CAF3-5057-452D-B859-1D72F6171C1D}" dt="2023-03-07T17:16:03.788" v="99" actId="47"/>
        <pc:sldMkLst>
          <pc:docMk/>
          <pc:sldMk cId="4226413753" sldId="273"/>
        </pc:sldMkLst>
      </pc:sldChg>
      <pc:sldChg chg="del">
        <pc:chgData name="Downing, Walt D." userId="95feed5c-639c-452b-92ec-f47c973a04ed" providerId="ADAL" clId="{80D2CAF3-5057-452D-B859-1D72F6171C1D}" dt="2023-03-07T17:16:04.276" v="100" actId="47"/>
        <pc:sldMkLst>
          <pc:docMk/>
          <pc:sldMk cId="3545772974" sldId="274"/>
        </pc:sldMkLst>
      </pc:sldChg>
      <pc:sldChg chg="del">
        <pc:chgData name="Downing, Walt D." userId="95feed5c-639c-452b-92ec-f47c973a04ed" providerId="ADAL" clId="{80D2CAF3-5057-452D-B859-1D72F6171C1D}" dt="2023-03-07T17:16:04.787" v="101" actId="47"/>
        <pc:sldMkLst>
          <pc:docMk/>
          <pc:sldMk cId="408557058" sldId="275"/>
        </pc:sldMkLst>
      </pc:sldChg>
      <pc:sldChg chg="del">
        <pc:chgData name="Downing, Walt D." userId="95feed5c-639c-452b-92ec-f47c973a04ed" providerId="ADAL" clId="{80D2CAF3-5057-452D-B859-1D72F6171C1D}" dt="2023-03-07T17:16:05.206" v="102" actId="47"/>
        <pc:sldMkLst>
          <pc:docMk/>
          <pc:sldMk cId="1844965761" sldId="277"/>
        </pc:sldMkLst>
      </pc:sldChg>
    </pc:docChg>
  </pc:docChgLst>
  <pc:docChgLst>
    <pc:chgData name="Downing, Walt D." userId="95feed5c-639c-452b-92ec-f47c973a04ed" providerId="ADAL" clId="{9D1F952C-A2DB-4B9A-9217-2AE3323C0AA3}"/>
    <pc:docChg chg="custSel modSld">
      <pc:chgData name="Downing, Walt D." userId="95feed5c-639c-452b-92ec-f47c973a04ed" providerId="ADAL" clId="{9D1F952C-A2DB-4B9A-9217-2AE3323C0AA3}" dt="2023-03-10T12:49:18.479" v="151" actId="20577"/>
      <pc:docMkLst>
        <pc:docMk/>
      </pc:docMkLst>
      <pc:sldChg chg="modSp mod">
        <pc:chgData name="Downing, Walt D." userId="95feed5c-639c-452b-92ec-f47c973a04ed" providerId="ADAL" clId="{9D1F952C-A2DB-4B9A-9217-2AE3323C0AA3}" dt="2023-03-10T12:49:18.479" v="151" actId="20577"/>
        <pc:sldMkLst>
          <pc:docMk/>
          <pc:sldMk cId="1757086593" sldId="256"/>
        </pc:sldMkLst>
        <pc:spChg chg="mod">
          <ac:chgData name="Downing, Walt D." userId="95feed5c-639c-452b-92ec-f47c973a04ed" providerId="ADAL" clId="{9D1F952C-A2DB-4B9A-9217-2AE3323C0AA3}" dt="2023-03-10T12:49:18.479" v="151" actId="20577"/>
          <ac:spMkLst>
            <pc:docMk/>
            <pc:sldMk cId="1757086593" sldId="256"/>
            <ac:spMk id="6" creationId="{E158B635-2B57-D04C-87A9-35560B8CD7E3}"/>
          </ac:spMkLst>
        </pc:spChg>
      </pc:sldChg>
      <pc:sldChg chg="modSp mod">
        <pc:chgData name="Downing, Walt D." userId="95feed5c-639c-452b-92ec-f47c973a04ed" providerId="ADAL" clId="{9D1F952C-A2DB-4B9A-9217-2AE3323C0AA3}" dt="2023-03-10T12:43:05.067" v="130" actId="13926"/>
        <pc:sldMkLst>
          <pc:docMk/>
          <pc:sldMk cId="2029352023" sldId="278"/>
        </pc:sldMkLst>
        <pc:spChg chg="mod">
          <ac:chgData name="Downing, Walt D." userId="95feed5c-639c-452b-92ec-f47c973a04ed" providerId="ADAL" clId="{9D1F952C-A2DB-4B9A-9217-2AE3323C0AA3}" dt="2023-03-10T12:43:05.067" v="130" actId="13926"/>
          <ac:spMkLst>
            <pc:docMk/>
            <pc:sldMk cId="2029352023" sldId="278"/>
            <ac:spMk id="8" creationId="{396633F8-8ACB-FFDD-CF09-3C8E66BC08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EB64A4-1CDC-0443-8D2F-5A18F6F39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436F9FE-50EC-2C46-97A3-1830AC648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1" name="Picture 20" descr="A picture containing dark&#10;&#10;Description automatically generated">
            <a:extLst>
              <a:ext uri="{FF2B5EF4-FFF2-40B4-BE49-F238E27FC236}">
                <a16:creationId xmlns:a16="http://schemas.microsoft.com/office/drawing/2014/main" id="{B9A00AF6-40F7-E240-8C69-1C4E703B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0F83256-B21E-8048-87B7-53DD474B06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400" y="652552"/>
            <a:ext cx="1828800" cy="1828800"/>
          </a:xfrm>
          <a:prstGeom prst="rect">
            <a:avLst/>
          </a:prstGeom>
        </p:spPr>
      </p:pic>
      <p:pic>
        <p:nvPicPr>
          <p:cNvPr id="8" name="Picture 7" descr="A computer mouse on a keyboard&#10;&#10;Description automatically generated with medium confidence">
            <a:extLst>
              <a:ext uri="{FF2B5EF4-FFF2-40B4-BE49-F238E27FC236}">
                <a16:creationId xmlns:a16="http://schemas.microsoft.com/office/drawing/2014/main" id="{6850D204-F2F5-6B46-9C7F-F7D889311D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18000" y="652552"/>
            <a:ext cx="1828800" cy="1828800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8BF19B7-8C88-C44D-BAA1-3692A39258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0400" y="652552"/>
            <a:ext cx="1828800" cy="1828800"/>
          </a:xfrm>
          <a:prstGeom prst="rect">
            <a:avLst/>
          </a:prstGeom>
        </p:spPr>
      </p:pic>
      <p:pic>
        <p:nvPicPr>
          <p:cNvPr id="18" name="Picture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C7137AC-9392-A242-8E03-D3CBB3AEA8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2800" y="652552"/>
            <a:ext cx="1828800" cy="1828800"/>
          </a:xfrm>
          <a:prstGeom prst="rect">
            <a:avLst/>
          </a:prstGeom>
        </p:spPr>
      </p:pic>
      <p:pic>
        <p:nvPicPr>
          <p:cNvPr id="20" name="Picture 1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EDE41C3E-2F0D-8241-B88A-C7102979066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255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3B3E754-F331-5745-9F82-46EB52AB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7" name="Picture 26" descr="A picture containing dark&#10;&#10;Description automatically generated">
            <a:extLst>
              <a:ext uri="{FF2B5EF4-FFF2-40B4-BE49-F238E27FC236}">
                <a16:creationId xmlns:a16="http://schemas.microsoft.com/office/drawing/2014/main" id="{99D8D6C9-C795-0D4C-A9B8-18A071F69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FF3472-DB7B-B54F-8F70-D79479CF8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680E22-988A-FE48-A345-DE858D8B0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4378E027-2462-384F-AE01-95EBDDBAE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7FED82-1974-F549-B0FE-39B851F02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A45F17-2A9A-C441-835C-841FF36E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B24D86B2-EB88-664F-A0E7-EF54B6C84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" y="0"/>
            <a:ext cx="9151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8812EC3A-B654-1243-81C1-689476C1F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8CC58D67-CD78-2A4E-9EF2-DA7151038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991BB745-A10D-C34A-9C19-BA8C37FEF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9A63E606-CE2B-B34A-AF99-65D1E6457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313606D5-009A-4049-84A3-61286D67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eeeusa.org/public-policy/cvd/registratio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.henneberry@ieee.or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4EAF1A-90A4-3F46-A741-BC72D4504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7" y="3138060"/>
            <a:ext cx="8967893" cy="451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IEEE-USA 2023 Congressional Visits Day (CVD)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B635-2B57-D04C-87A9-35560B8CD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13, 2023</a:t>
            </a:r>
          </a:p>
          <a:p>
            <a:r>
              <a:rPr lang="en-US" dirty="0"/>
              <a:t>Walt Downing, Government Activities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24121"/>
            <a:ext cx="7251700" cy="638614"/>
          </a:xfrm>
        </p:spPr>
        <p:txBody>
          <a:bodyPr/>
          <a:lstStyle/>
          <a:p>
            <a:r>
              <a:rPr lang="en-US" sz="2400" dirty="0"/>
              <a:t>Congressional Visits Day (CVD)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77DC6-5F1C-B913-30BF-FFE539BA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717256"/>
            <a:ext cx="8663093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IEEE-USA’s CVD (4-5 April 2023)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6633F8-8ACB-FFDD-CF09-3C8E66BC0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21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CVD 2023 will be In-Person on Capitol Hill</a:t>
            </a:r>
          </a:p>
          <a:p>
            <a:r>
              <a:rPr lang="en-US" dirty="0"/>
              <a:t>Registration </a:t>
            </a:r>
            <a:r>
              <a:rPr lang="en-US" dirty="0">
                <a:hlinkClick r:id="rId2"/>
              </a:rPr>
              <a:t>https://ieeeusa.org/public-policy/cvd/registration/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Deadline for registration is 17 March 2023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March, Virtual Training Sessions Livestreamed and Recorded</a:t>
            </a:r>
          </a:p>
          <a:p>
            <a:pPr lvl="1"/>
            <a:r>
              <a:rPr lang="en-US" dirty="0"/>
              <a:t>April 4, Afternoon in-person training session and public policy briefing </a:t>
            </a:r>
          </a:p>
          <a:p>
            <a:pPr lvl="1"/>
            <a:r>
              <a:rPr lang="en-US" dirty="0"/>
              <a:t>April 5, Meetings with Legislators and/or Staff on Capitol Hill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There is no cost to participate in the CVD meetings.</a:t>
            </a:r>
          </a:p>
          <a:p>
            <a:pPr lvl="1"/>
            <a:r>
              <a:rPr lang="en-US" dirty="0"/>
              <a:t>Participants must make their own travel arrangements and cover expenses.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Region 5 is budgeting $5,000 to subsidize up to 10 participants @ $500/person</a:t>
            </a:r>
          </a:p>
          <a:p>
            <a:r>
              <a:rPr lang="en-US" dirty="0"/>
              <a:t>Dress Code</a:t>
            </a:r>
          </a:p>
          <a:p>
            <a:pPr lvl="1"/>
            <a:r>
              <a:rPr lang="en-US" dirty="0"/>
              <a:t>April 4</a:t>
            </a:r>
            <a:r>
              <a:rPr lang="en-US" baseline="30000" dirty="0"/>
              <a:t>th</a:t>
            </a:r>
            <a:r>
              <a:rPr lang="en-US" dirty="0"/>
              <a:t> Training – Business Casual</a:t>
            </a:r>
          </a:p>
          <a:p>
            <a:pPr lvl="1"/>
            <a:r>
              <a:rPr lang="en-US" dirty="0"/>
              <a:t>April 5</a:t>
            </a:r>
            <a:r>
              <a:rPr lang="en-US" baseline="30000" dirty="0"/>
              <a:t>th</a:t>
            </a:r>
            <a:r>
              <a:rPr lang="en-US" dirty="0"/>
              <a:t> Legislative Meetings – Business Professional Attire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02D6E2-71ED-FDA6-559E-2A4D49DC5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https://ieeeusa.org/public-policy/cvd/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BEE9F-566B-C4FB-620B-E9EAB062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09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Basic Rules for Participants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6633F8-8ACB-FFDD-CF09-3C8E66BC0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First-time CVD participants are encouraged to attend the online training sessions that will be scheduled prior to April 4</a:t>
            </a:r>
            <a:r>
              <a:rPr lang="en-US" baseline="30000" dirty="0"/>
              <a:t>th</a:t>
            </a:r>
            <a:r>
              <a:rPr lang="en-US" dirty="0"/>
              <a:t>.  Experienced CVD participants are invited to attend.  These training sessions will be recorded and made available to all participants.</a:t>
            </a:r>
          </a:p>
          <a:p>
            <a:r>
              <a:rPr lang="en-US" dirty="0"/>
              <a:t>IEEE-USA will schedule all meetings with Representatives, Senators, and/or their staff.</a:t>
            </a:r>
          </a:p>
          <a:p>
            <a:pPr lvl="1"/>
            <a:r>
              <a:rPr lang="en-US" dirty="0"/>
              <a:t>Soapbox Consulting will assist IEEE-USA in meeting scheduling.</a:t>
            </a:r>
          </a:p>
          <a:p>
            <a:r>
              <a:rPr lang="en-US" dirty="0"/>
              <a:t>Meetings will comprise teams of IEEE members from the same Congressional Districts.</a:t>
            </a:r>
          </a:p>
          <a:p>
            <a:r>
              <a:rPr lang="en-US" dirty="0"/>
              <a:t>The exact schedule of meetings will be determined by the availability of the Congressional member or staff.</a:t>
            </a:r>
          </a:p>
          <a:p>
            <a:r>
              <a:rPr lang="en-US" dirty="0"/>
              <a:t>Participants must notify IEEE-USA immediately if they are unable to attend a scheduled meeting.  Contact Kayla </a:t>
            </a:r>
            <a:r>
              <a:rPr lang="en-US" dirty="0" err="1"/>
              <a:t>Henneberry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k.henneberry@ieee.org</a:t>
            </a:r>
            <a:r>
              <a:rPr lang="en-US" dirty="0"/>
              <a:t>) Phone: 202-530-8356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02D6E2-71ED-FDA6-559E-2A4D49DC5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https://ieeeusa.org/public-policy/cvd/</a:t>
            </a:r>
          </a:p>
        </p:txBody>
      </p:sp>
    </p:spTree>
    <p:extLst>
      <p:ext uri="{BB962C8B-B14F-4D97-AF65-F5344CB8AC3E}">
        <p14:creationId xmlns:p14="http://schemas.microsoft.com/office/powerpoint/2010/main" val="386266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For Additional Information Concerning IEEE-USA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2BE60-297D-3D21-21FD-322BBC9F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1370712"/>
            <a:ext cx="3600450" cy="300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DCEB7-4758-2CE3-7F71-A4C21C928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7" y="214293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06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_Corporate_Presentation_Template_Widescreen_102821_3015_Blue" id="{72FB2E5F-E2A4-41B4-B94E-4139E8DC1B16}" vid="{D6930891-1E8F-492A-9340-E6137AA264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IEEE_Corporate_Presentation_Template_Widescreen_102821_3015_Blue</Template>
  <TotalTime>338</TotalTime>
  <Words>310</Words>
  <Application>Microsoft Office PowerPoint</Application>
  <PresentationFormat>On-screen Show (16:9)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IEEE-USA 2023 Congressional Visits Day (CVD)</vt:lpstr>
      <vt:lpstr>Congressional Visits Day (CVD)</vt:lpstr>
      <vt:lpstr>About IEEE-USA’s CVD (4-5 April 2023)</vt:lpstr>
      <vt:lpstr>Basic Rules for Participants</vt:lpstr>
      <vt:lpstr>For Additional Information Concerning IEEE-USA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Region 5 Government Relations</dc:title>
  <dc:creator>Downing, Walt D.</dc:creator>
  <cp:lastModifiedBy>Downing, Walt D.</cp:lastModifiedBy>
  <cp:revision>15</cp:revision>
  <dcterms:created xsi:type="dcterms:W3CDTF">2022-01-26T14:50:16Z</dcterms:created>
  <dcterms:modified xsi:type="dcterms:W3CDTF">2023-03-10T12:49:22Z</dcterms:modified>
</cp:coreProperties>
</file>