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7"/>
  </p:notesMasterIdLst>
  <p:handoutMasterIdLst>
    <p:handoutMasterId r:id="rId8"/>
  </p:handoutMasterIdLst>
  <p:sldIdLst>
    <p:sldId id="257" r:id="rId2"/>
    <p:sldId id="271" r:id="rId3"/>
    <p:sldId id="265" r:id="rId4"/>
    <p:sldId id="272" r:id="rId5"/>
    <p:sldId id="27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946" autoAdjust="0"/>
  </p:normalViewPr>
  <p:slideViewPr>
    <p:cSldViewPr snapToGrid="0" snapToObjects="1">
      <p:cViewPr varScale="1">
        <p:scale>
          <a:sx n="110" d="100"/>
          <a:sy n="110" d="100"/>
        </p:scale>
        <p:origin x="1641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3/15/2023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3/15/2023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Lone Star Section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2023 Spring Planning Meeting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25 March 2023</a:t>
            </a:r>
            <a:br>
              <a:rPr lang="en-US" sz="2000" dirty="0">
                <a:latin typeface="Verdana" charset="0"/>
              </a:rPr>
            </a:br>
            <a:r>
              <a:rPr lang="en-US" sz="2000" dirty="0">
                <a:latin typeface="Verdana" charset="0"/>
              </a:rPr>
              <a:t>San Antonio, TX</a:t>
            </a: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Section Committee/Officer Name: &lt;fill in&gt;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Chapter/Affinity Name:  &lt;fill in&gt;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latin typeface="Verdana" charset="0"/>
                <a:cs typeface="ＭＳ Ｐゴシック" charset="0"/>
              </a:rPr>
              <a:t>Prepared by:  &lt;fill in&gt;</a:t>
            </a: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3/15/2023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Mission and Leadership Team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3/15/2023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Mission/2023 Focused Initiatives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&lt;fill in&gt;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Leadership Team</a:t>
            </a:r>
          </a:p>
          <a:p>
            <a:r>
              <a:rPr lang="en-US" sz="1600" b="1" dirty="0"/>
              <a:t>Position			Name						Email </a:t>
            </a:r>
          </a:p>
          <a:p>
            <a:r>
              <a:rPr lang="en-US" sz="1600" dirty="0"/>
              <a:t>Chair				&lt;fill in&gt;						&lt;fill in&gt;</a:t>
            </a:r>
          </a:p>
          <a:p>
            <a:r>
              <a:rPr lang="en-US" sz="1600" dirty="0"/>
              <a:t>Vice Chair			</a:t>
            </a:r>
          </a:p>
          <a:p>
            <a:r>
              <a:rPr lang="en-US" sz="1600" dirty="0"/>
              <a:t>Treasurer			</a:t>
            </a:r>
          </a:p>
          <a:p>
            <a:r>
              <a:rPr lang="en-US" sz="1600" dirty="0"/>
              <a:t>Secretary			</a:t>
            </a:r>
          </a:p>
          <a:p>
            <a:r>
              <a:rPr lang="en-US" sz="1600" dirty="0"/>
              <a:t>Webmaster/</a:t>
            </a:r>
            <a:r>
              <a:rPr lang="en-US" sz="1600" dirty="0" err="1"/>
              <a:t>vtools</a:t>
            </a:r>
            <a:r>
              <a:rPr lang="en-US" sz="1600" dirty="0"/>
              <a:t>	</a:t>
            </a:r>
          </a:p>
          <a:p>
            <a:r>
              <a:rPr lang="en-US" sz="1600" dirty="0"/>
              <a:t>Program				</a:t>
            </a:r>
          </a:p>
          <a:p>
            <a:r>
              <a:rPr lang="en-US" sz="1600" dirty="0"/>
              <a:t>Member at large		</a:t>
            </a:r>
          </a:p>
        </p:txBody>
      </p:sp>
    </p:spTree>
    <p:extLst>
      <p:ext uri="{BB962C8B-B14F-4D97-AF65-F5344CB8AC3E}">
        <p14:creationId xmlns:p14="http://schemas.microsoft.com/office/powerpoint/2010/main" val="11532374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2022/2023 Key Accomplishments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3/15/2023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Meetings (month, topic, L31):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&lt;fill in&gt;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Other Activities/Events: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&lt;fill in&gt;</a:t>
            </a:r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Chapter Vitality &amp; Help Needed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3/15/2023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Chapter Vitality Assessment </a:t>
            </a:r>
            <a:r>
              <a:rPr lang="en-US" sz="1600" b="1" dirty="0"/>
              <a:t>(Strong, Ok, Need Improvement) </a:t>
            </a:r>
          </a:p>
          <a:p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Top Help Needed/Issues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&lt;fill in&gt;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9206"/>
              </p:ext>
            </p:extLst>
          </p:nvPr>
        </p:nvGraphicFramePr>
        <p:xfrm>
          <a:off x="366888" y="1855176"/>
          <a:ext cx="8390250" cy="2805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026">
                  <a:extLst>
                    <a:ext uri="{9D8B030D-6E8A-4147-A177-3AD203B41FA5}">
                      <a16:colId xmlns:a16="http://schemas.microsoft.com/office/drawing/2014/main" val="4110478521"/>
                    </a:ext>
                  </a:extLst>
                </a:gridCol>
                <a:gridCol w="2025026">
                  <a:extLst>
                    <a:ext uri="{9D8B030D-6E8A-4147-A177-3AD203B41FA5}">
                      <a16:colId xmlns:a16="http://schemas.microsoft.com/office/drawing/2014/main" val="527120967"/>
                    </a:ext>
                  </a:extLst>
                </a:gridCol>
                <a:gridCol w="2025026">
                  <a:extLst>
                    <a:ext uri="{9D8B030D-6E8A-4147-A177-3AD203B41FA5}">
                      <a16:colId xmlns:a16="http://schemas.microsoft.com/office/drawing/2014/main" val="2926870040"/>
                    </a:ext>
                  </a:extLst>
                </a:gridCol>
                <a:gridCol w="2315172">
                  <a:extLst>
                    <a:ext uri="{9D8B030D-6E8A-4147-A177-3AD203B41FA5}">
                      <a16:colId xmlns:a16="http://schemas.microsoft.com/office/drawing/2014/main" val="4263037858"/>
                    </a:ext>
                  </a:extLst>
                </a:gridCol>
              </a:tblGrid>
              <a:tr h="595168">
                <a:tc>
                  <a:txBody>
                    <a:bodyPr/>
                    <a:lstStyle/>
                    <a:p>
                      <a:r>
                        <a:rPr lang="en-US" sz="16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Need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824407"/>
                  </a:ext>
                </a:extLst>
              </a:tr>
              <a:tr h="340096">
                <a:tc>
                  <a:txBody>
                    <a:bodyPr/>
                    <a:lstStyle/>
                    <a:p>
                      <a:r>
                        <a:rPr lang="en-US" sz="1600" dirty="0"/>
                        <a:t>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682544"/>
                  </a:ext>
                </a:extLst>
              </a:tr>
              <a:tr h="595168">
                <a:tc>
                  <a:txBody>
                    <a:bodyPr/>
                    <a:lstStyle/>
                    <a:p>
                      <a:r>
                        <a:rPr lang="en-US" sz="1600" dirty="0"/>
                        <a:t>Topical</a:t>
                      </a:r>
                      <a:r>
                        <a:rPr lang="en-US" sz="1600" baseline="0" dirty="0"/>
                        <a:t> &amp; Relevance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075159"/>
                  </a:ext>
                </a:extLst>
              </a:tr>
              <a:tr h="595168">
                <a:tc>
                  <a:txBody>
                    <a:bodyPr/>
                    <a:lstStyle/>
                    <a:p>
                      <a:r>
                        <a:rPr lang="en-US" sz="1600" dirty="0"/>
                        <a:t>Membership Recruitment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926757"/>
                  </a:ext>
                </a:extLst>
              </a:tr>
              <a:tr h="340096">
                <a:tc>
                  <a:txBody>
                    <a:bodyPr/>
                    <a:lstStyle/>
                    <a:p>
                      <a:r>
                        <a:rPr lang="en-US" sz="1600" dirty="0"/>
                        <a:t>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730816"/>
                  </a:ext>
                </a:extLst>
              </a:tr>
              <a:tr h="340096">
                <a:tc>
                  <a:txBody>
                    <a:bodyPr/>
                    <a:lstStyle/>
                    <a:p>
                      <a:r>
                        <a:rPr lang="en-US" sz="1600" dirty="0"/>
                        <a:t>Volunteers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016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86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Verdana" charset="0"/>
                <a:cs typeface="ＭＳ Ｐゴシック" charset="0"/>
              </a:rPr>
              <a:t>2023 Plans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3/15/2023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 smtClean="0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Meetings: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&lt;fill in&gt;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/>
              <a:t>Other Plans: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&lt;fill in&gt;</a:t>
            </a:r>
          </a:p>
        </p:txBody>
      </p:sp>
    </p:spTree>
    <p:extLst>
      <p:ext uri="{BB962C8B-B14F-4D97-AF65-F5344CB8AC3E}">
        <p14:creationId xmlns:p14="http://schemas.microsoft.com/office/powerpoint/2010/main" val="3556669764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5766</TotalTime>
  <Words>204</Words>
  <Application>Microsoft Office PowerPoint</Application>
  <PresentationFormat>On-screen Show (4:3)</PresentationFormat>
  <Paragraphs>79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Lucida Grande</vt:lpstr>
      <vt:lpstr>Verdana</vt:lpstr>
      <vt:lpstr>Wingdings</vt:lpstr>
      <vt:lpstr>IEEE-Template</vt:lpstr>
      <vt:lpstr>IEEE Lone Star Section 2023 Spring Planning Meeting 25 March 2023 San Antonio, TX</vt:lpstr>
      <vt:lpstr>Mission and Leadership Team</vt:lpstr>
      <vt:lpstr>2022/2023 Key Accomplishments</vt:lpstr>
      <vt:lpstr>Chapter Vitality &amp; Help Needed</vt:lpstr>
      <vt:lpstr>2023 Plans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Smith, Nils</cp:lastModifiedBy>
  <cp:revision>150</cp:revision>
  <cp:lastPrinted>2018-08-07T14:39:51Z</cp:lastPrinted>
  <dcterms:created xsi:type="dcterms:W3CDTF">2012-12-04T23:01:03Z</dcterms:created>
  <dcterms:modified xsi:type="dcterms:W3CDTF">2023-03-15T23:14:00Z</dcterms:modified>
</cp:coreProperties>
</file>