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F96052-BCE3-B391-E01A-08810AE9E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2259A7-6EAC-D5AD-801D-FD8D0B5C4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A28D3B-F763-6664-AACA-AFF89A8EC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C108-1010-4B95-8DBF-569547F1530F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F05FB1-6C2C-6142-97E9-D46A4B41E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49DA7B-C13A-3D2B-ADCC-B0C7498AA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E0F-3FAE-4875-A7C0-6D8C6450A8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826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C789BD-76FB-8612-C92E-F94A5ECA4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84D948-6DEC-9AED-281E-C63FB96F1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31D4DE-4607-1321-53C2-632838AF4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C108-1010-4B95-8DBF-569547F1530F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4F3D11-8F37-55A8-80B8-6AEEC358F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D4E901-B366-64DD-BEC0-33ED20E12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E0F-3FAE-4875-A7C0-6D8C6450A8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39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4BDE27-D63D-7A8A-EEFB-5ABB46E219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8907612-E08E-C913-5580-CEC06757DE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DDAC65-A797-7544-B164-09839CCDE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C108-1010-4B95-8DBF-569547F1530F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AA2E4F-B3FE-57F5-B047-C231FFBA6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104DA2-7284-1FFB-0118-C4725927B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E0F-3FAE-4875-A7C0-6D8C6450A8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CE8F4E-D6E5-F06B-2C6E-461D16449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26E572-9FA3-AD71-F359-78195C62A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813F58-12FD-1DE2-89B7-2E5AE644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C108-1010-4B95-8DBF-569547F1530F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E7C106-4D14-DAB2-1329-E1C09529A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99081F-D46C-07D6-49C1-E229DEE93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E0F-3FAE-4875-A7C0-6D8C6450A8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10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141B96-D0E9-BF6D-33A5-33738864F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903D4D-D2AD-FF96-DD8A-CD3071BCE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49867F-93FC-76B5-8B15-A193A38D9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C108-1010-4B95-8DBF-569547F1530F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3AC3E7-1521-A85F-9919-02A1B793D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2F010A-97E8-9972-53F2-8BBDA75B3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E0F-3FAE-4875-A7C0-6D8C6450A8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77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402FD1-8BD8-531F-AB2F-2B6979C12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592707-35EE-6F80-5B45-FB3133913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7320B8D-A742-2A38-32E6-C85C586A92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E0F95B-B08E-3CEA-F3CE-E749D97A1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C108-1010-4B95-8DBF-569547F1530F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E857AA-21F0-267E-CEF4-708B0CA71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FF6A9C-5B99-B027-6879-048EA12FA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E0F-3FAE-4875-A7C0-6D8C6450A8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033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BB7950-120A-2871-19DC-4CBC47C06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2280BD-A820-AB88-8029-B16F0E578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B4331F5-094C-3103-659C-6A1486718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80832B9-3437-D424-5706-AA5F91681B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066FE86-21DE-D9F1-2E57-1AA74A587A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FD951E6-1BD1-9A36-799F-FC13F8686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C108-1010-4B95-8DBF-569547F1530F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42CFADA-F333-FF59-34B3-E2C8E8408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DD4AADC-E826-09D5-E5F8-62BAB161A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E0F-3FAE-4875-A7C0-6D8C6450A8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0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AF9F3-3BF9-1A78-748D-5DDABD42C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8CC71B0-CBC1-DC54-A0A1-EB220397B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C108-1010-4B95-8DBF-569547F1530F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616260F-6715-F063-B650-9EAF55B7C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990A4AB-497D-E230-9331-CF07A154D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E0F-3FAE-4875-A7C0-6D8C6450A8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16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ACFDEAC-C2DF-3802-D48B-4E77CD93E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C108-1010-4B95-8DBF-569547F1530F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ABAFD0-DAA4-DAD2-B945-19F3E8361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4A91FE3-AB3E-90CB-CD52-7747F5CFC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E0F-3FAE-4875-A7C0-6D8C6450A8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9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298E88-BCE8-BC3C-9553-1B7346569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645A0B-BFE7-5628-71F2-3AD9F18B9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F45FCEF-6A9A-59FF-C626-8631B07C8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36CBA6-8E79-9149-6F88-ED0374643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C108-1010-4B95-8DBF-569547F1530F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E7C4B6-67BC-D533-A6DD-2D848044D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0CE6C6-7F48-DF42-3A7B-217CF1180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E0F-3FAE-4875-A7C0-6D8C6450A8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19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C861CE-2567-4414-BF18-51FE4962D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5600DE2-76D2-23D9-C43C-634FD5B495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91F1AB1-FA3A-0133-56BD-8F481FD76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F63294-0E3F-8F31-865E-67F36B8DA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C108-1010-4B95-8DBF-569547F1530F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FA4532-DDA3-0EFC-C505-DD18A77CA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1426D52-5D8E-A7A4-F646-6C84834A8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E0F-3FAE-4875-A7C0-6D8C6450A8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445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C3AEC1-1A8E-2CD4-0178-C89A0A380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C480CD-71E3-8CC6-B39C-F1277C49B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8AF307-E046-BA6D-A022-37A9FDAE20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4C108-1010-4B95-8DBF-569547F1530F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F97FC1-3E64-A4EC-B87D-C9220ACE64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F9594F-F7B7-62E4-F5ED-4056E8B45B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3EE0F-3FAE-4875-A7C0-6D8C6450A8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0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.xml"/><Relationship Id="rId5" Type="http://schemas.openxmlformats.org/officeDocument/2006/relationships/hyperlink" Target="https://forms.gle/4anE3quGW4s2nv7GA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48B2EF0-2227-8AA9-1488-66572AD9B6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887" y="894480"/>
            <a:ext cx="11098174" cy="67636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544DE3C3-B123-8E59-B8A6-C50EB505C941}"/>
              </a:ext>
            </a:extLst>
          </p:cNvPr>
          <p:cNvSpPr txBox="1"/>
          <p:nvPr/>
        </p:nvSpPr>
        <p:spPr>
          <a:xfrm>
            <a:off x="1361082" y="396878"/>
            <a:ext cx="9724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sz="2400" b="1" dirty="0">
                <a:solidFill>
                  <a:srgbClr val="0070C0"/>
                </a:solidFill>
              </a:rPr>
              <a:t>FREE BLP VIRTUAL INTERACTIVE COURSES FOR UP TO 500 TEMS MEMBERS </a:t>
            </a:r>
            <a:endParaRPr lang="en-US" sz="2400" b="1" dirty="0">
              <a:solidFill>
                <a:srgbClr val="0070C0"/>
              </a:solidFill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09B17B5-EC3A-36AC-ED21-4FC9E2D032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940" y="2084518"/>
            <a:ext cx="4144587" cy="2688963"/>
          </a:xfrm>
          <a:prstGeom prst="rect">
            <a:avLst/>
          </a:prstGeom>
        </p:spPr>
      </p:pic>
      <p:sp>
        <p:nvSpPr>
          <p:cNvPr id="9" name="Flecha: hacia abajo 8">
            <a:extLst>
              <a:ext uri="{FF2B5EF4-FFF2-40B4-BE49-F238E27FC236}">
                <a16:creationId xmlns:a16="http://schemas.microsoft.com/office/drawing/2014/main" id="{28BD3DEA-33AD-4235-E251-C5E9A1BFC351}"/>
              </a:ext>
            </a:extLst>
          </p:cNvPr>
          <p:cNvSpPr/>
          <p:nvPr/>
        </p:nvSpPr>
        <p:spPr>
          <a:xfrm>
            <a:off x="695738" y="1638726"/>
            <a:ext cx="384313" cy="676369"/>
          </a:xfrm>
          <a:prstGeom prst="down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73AF8293-9983-D2F9-4D28-5D3DA9DDD6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1321" y="1757996"/>
            <a:ext cx="6110307" cy="3942877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20AC98C1-6CBD-5E56-F781-F790F05E7117}"/>
              </a:ext>
            </a:extLst>
          </p:cNvPr>
          <p:cNvSpPr txBox="1"/>
          <p:nvPr/>
        </p:nvSpPr>
        <p:spPr>
          <a:xfrm>
            <a:off x="793858" y="5963520"/>
            <a:ext cx="101810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rgbClr val="0070C0"/>
                </a:solidFill>
              </a:rPr>
              <a:t>REGISTRATION SITE TO REQUEST FREE COUPONS   </a:t>
            </a:r>
            <a:r>
              <a:rPr lang="es-UY" sz="2400" b="1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https://forms.gle/4anE3quGW4s2nv7GA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A683B32-5089-BA0D-DA26-BEA42913CA41}"/>
              </a:ext>
            </a:extLst>
          </p:cNvPr>
          <p:cNvSpPr txBox="1"/>
          <p:nvPr/>
        </p:nvSpPr>
        <p:spPr>
          <a:xfrm>
            <a:off x="793858" y="5102347"/>
            <a:ext cx="40774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BLP PORTAL</a:t>
            </a:r>
          </a:p>
          <a:p>
            <a:r>
              <a:rPr lang="en-US" dirty="0">
                <a:hlinkClick r:id="rId6" action="ppaction://hlinksldjump"/>
              </a:rPr>
              <a:t>https://blended-learning.ieee.org/Portal/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8429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36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Gustavo Samsung</dc:creator>
  <cp:lastModifiedBy>Gustavo Samsung</cp:lastModifiedBy>
  <cp:revision>4</cp:revision>
  <dcterms:created xsi:type="dcterms:W3CDTF">2023-02-08T23:54:31Z</dcterms:created>
  <dcterms:modified xsi:type="dcterms:W3CDTF">2023-03-29T16:14:10Z</dcterms:modified>
</cp:coreProperties>
</file>