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21383625" cy="30275213"/>
  <p:notesSz cx="7010400" cy="9296400"/>
  <p:defaultTextStyle>
    <a:defPPr>
      <a:defRPr lang="en-US"/>
    </a:defPPr>
    <a:lvl1pPr marL="0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75776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51552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27328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903103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78879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54655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330431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806207" algn="l" defTabSz="1475776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33CC33"/>
    <a:srgbClr val="E32426"/>
    <a:srgbClr val="EE0303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3114" y="60"/>
      </p:cViewPr>
      <p:guideLst>
        <p:guide orient="horz" pos="9536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3" y="9404940"/>
            <a:ext cx="18176084" cy="6489548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548" y="17155954"/>
            <a:ext cx="1496853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0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0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0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0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40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30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21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2640" y="5816766"/>
            <a:ext cx="2446496" cy="12399522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732" y="5816766"/>
            <a:ext cx="6990512" cy="12399522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8" y="19454629"/>
            <a:ext cx="18176084" cy="6012994"/>
          </a:xfrm>
        </p:spPr>
        <p:txBody>
          <a:bodyPr anchor="t"/>
          <a:lstStyle>
            <a:lvl1pPr algn="l">
              <a:defRPr sz="16633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8" y="12831933"/>
            <a:ext cx="18176084" cy="6622701"/>
          </a:xfrm>
        </p:spPr>
        <p:txBody>
          <a:bodyPr anchor="b"/>
          <a:lstStyle>
            <a:lvl1pPr marL="0" indent="0">
              <a:buNone/>
              <a:defRPr sz="8317">
                <a:solidFill>
                  <a:schemeClr val="tx1">
                    <a:tint val="75000"/>
                  </a:schemeClr>
                </a:solidFill>
              </a:defRPr>
            </a:lvl1pPr>
            <a:lvl2pPr marL="1901360" indent="0">
              <a:buNone/>
              <a:defRPr sz="7450">
                <a:solidFill>
                  <a:schemeClr val="tx1">
                    <a:tint val="75000"/>
                  </a:schemeClr>
                </a:solidFill>
              </a:defRPr>
            </a:lvl2pPr>
            <a:lvl3pPr marL="3802719" indent="0">
              <a:buNone/>
              <a:defRPr sz="6671">
                <a:solidFill>
                  <a:schemeClr val="tx1">
                    <a:tint val="75000"/>
                  </a:schemeClr>
                </a:solidFill>
              </a:defRPr>
            </a:lvl3pPr>
            <a:lvl4pPr marL="5704079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4pPr>
            <a:lvl5pPr marL="7605439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5pPr>
            <a:lvl6pPr marL="9506799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6pPr>
            <a:lvl7pPr marL="11408159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7pPr>
            <a:lvl8pPr marL="13309518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8pPr>
            <a:lvl9pPr marL="15210878" indent="0">
              <a:buNone/>
              <a:defRPr sz="58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732" y="33905435"/>
            <a:ext cx="4718502" cy="95906550"/>
          </a:xfrm>
        </p:spPr>
        <p:txBody>
          <a:bodyPr/>
          <a:lstStyle>
            <a:lvl1pPr>
              <a:defRPr sz="11608"/>
            </a:lvl1pPr>
            <a:lvl2pPr>
              <a:defRPr sz="9962"/>
            </a:lvl2pPr>
            <a:lvl3pPr>
              <a:defRPr sz="8317"/>
            </a:lvl3pPr>
            <a:lvl4pPr>
              <a:defRPr sz="7450"/>
            </a:lvl4pPr>
            <a:lvl5pPr>
              <a:defRPr sz="7450"/>
            </a:lvl5pPr>
            <a:lvl6pPr>
              <a:defRPr sz="7450"/>
            </a:lvl6pPr>
            <a:lvl7pPr>
              <a:defRPr sz="7450"/>
            </a:lvl7pPr>
            <a:lvl8pPr>
              <a:defRPr sz="7450"/>
            </a:lvl8pPr>
            <a:lvl9pPr>
              <a:defRPr sz="74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30" y="33905435"/>
            <a:ext cx="4718506" cy="95906550"/>
          </a:xfrm>
        </p:spPr>
        <p:txBody>
          <a:bodyPr/>
          <a:lstStyle>
            <a:lvl1pPr>
              <a:defRPr sz="11608"/>
            </a:lvl1pPr>
            <a:lvl2pPr>
              <a:defRPr sz="9962"/>
            </a:lvl2pPr>
            <a:lvl3pPr>
              <a:defRPr sz="8317"/>
            </a:lvl3pPr>
            <a:lvl4pPr>
              <a:defRPr sz="7450"/>
            </a:lvl4pPr>
            <a:lvl5pPr>
              <a:defRPr sz="7450"/>
            </a:lvl5pPr>
            <a:lvl6pPr>
              <a:defRPr sz="7450"/>
            </a:lvl6pPr>
            <a:lvl7pPr>
              <a:defRPr sz="7450"/>
            </a:lvl7pPr>
            <a:lvl8pPr>
              <a:defRPr sz="7450"/>
            </a:lvl8pPr>
            <a:lvl9pPr>
              <a:defRPr sz="74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6" y="1212412"/>
            <a:ext cx="19245263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79" y="6776884"/>
            <a:ext cx="9448148" cy="2824283"/>
          </a:xfrm>
        </p:spPr>
        <p:txBody>
          <a:bodyPr anchor="b"/>
          <a:lstStyle>
            <a:lvl1pPr marL="0" indent="0">
              <a:buNone/>
              <a:defRPr sz="9962" b="1"/>
            </a:lvl1pPr>
            <a:lvl2pPr marL="1901360" indent="0">
              <a:buNone/>
              <a:defRPr sz="8317" b="1"/>
            </a:lvl2pPr>
            <a:lvl3pPr marL="3802719" indent="0">
              <a:buNone/>
              <a:defRPr sz="7450" b="1"/>
            </a:lvl3pPr>
            <a:lvl4pPr marL="5704079" indent="0">
              <a:buNone/>
              <a:defRPr sz="6671" b="1"/>
            </a:lvl4pPr>
            <a:lvl5pPr marL="7605439" indent="0">
              <a:buNone/>
              <a:defRPr sz="6671" b="1"/>
            </a:lvl5pPr>
            <a:lvl6pPr marL="9506799" indent="0">
              <a:buNone/>
              <a:defRPr sz="6671" b="1"/>
            </a:lvl6pPr>
            <a:lvl7pPr marL="11408159" indent="0">
              <a:buNone/>
              <a:defRPr sz="6671" b="1"/>
            </a:lvl7pPr>
            <a:lvl8pPr marL="13309518" indent="0">
              <a:buNone/>
              <a:defRPr sz="6671" b="1"/>
            </a:lvl8pPr>
            <a:lvl9pPr marL="15210878" indent="0">
              <a:buNone/>
              <a:defRPr sz="6671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79" y="9601167"/>
            <a:ext cx="9448148" cy="17443290"/>
          </a:xfrm>
        </p:spPr>
        <p:txBody>
          <a:bodyPr/>
          <a:lstStyle>
            <a:lvl1pPr>
              <a:defRPr sz="9962"/>
            </a:lvl1pPr>
            <a:lvl2pPr>
              <a:defRPr sz="8317"/>
            </a:lvl2pPr>
            <a:lvl3pPr>
              <a:defRPr sz="7450"/>
            </a:lvl3pPr>
            <a:lvl4pPr>
              <a:defRPr sz="6671"/>
            </a:lvl4pPr>
            <a:lvl5pPr>
              <a:defRPr sz="6671"/>
            </a:lvl5pPr>
            <a:lvl6pPr>
              <a:defRPr sz="6671"/>
            </a:lvl6pPr>
            <a:lvl7pPr>
              <a:defRPr sz="6671"/>
            </a:lvl7pPr>
            <a:lvl8pPr>
              <a:defRPr sz="6671"/>
            </a:lvl8pPr>
            <a:lvl9pPr>
              <a:defRPr sz="6671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589" y="6776884"/>
            <a:ext cx="9451859" cy="2824283"/>
          </a:xfrm>
        </p:spPr>
        <p:txBody>
          <a:bodyPr anchor="b"/>
          <a:lstStyle>
            <a:lvl1pPr marL="0" indent="0">
              <a:buNone/>
              <a:defRPr sz="9962" b="1"/>
            </a:lvl1pPr>
            <a:lvl2pPr marL="1901360" indent="0">
              <a:buNone/>
              <a:defRPr sz="8317" b="1"/>
            </a:lvl2pPr>
            <a:lvl3pPr marL="3802719" indent="0">
              <a:buNone/>
              <a:defRPr sz="7450" b="1"/>
            </a:lvl3pPr>
            <a:lvl4pPr marL="5704079" indent="0">
              <a:buNone/>
              <a:defRPr sz="6671" b="1"/>
            </a:lvl4pPr>
            <a:lvl5pPr marL="7605439" indent="0">
              <a:buNone/>
              <a:defRPr sz="6671" b="1"/>
            </a:lvl5pPr>
            <a:lvl6pPr marL="9506799" indent="0">
              <a:buNone/>
              <a:defRPr sz="6671" b="1"/>
            </a:lvl6pPr>
            <a:lvl7pPr marL="11408159" indent="0">
              <a:buNone/>
              <a:defRPr sz="6671" b="1"/>
            </a:lvl7pPr>
            <a:lvl8pPr marL="13309518" indent="0">
              <a:buNone/>
              <a:defRPr sz="6671" b="1"/>
            </a:lvl8pPr>
            <a:lvl9pPr marL="15210878" indent="0">
              <a:buNone/>
              <a:defRPr sz="6671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89" y="9601167"/>
            <a:ext cx="9451859" cy="17443290"/>
          </a:xfrm>
        </p:spPr>
        <p:txBody>
          <a:bodyPr/>
          <a:lstStyle>
            <a:lvl1pPr>
              <a:defRPr sz="9962"/>
            </a:lvl1pPr>
            <a:lvl2pPr>
              <a:defRPr sz="8317"/>
            </a:lvl2pPr>
            <a:lvl3pPr>
              <a:defRPr sz="7450"/>
            </a:lvl3pPr>
            <a:lvl4pPr>
              <a:defRPr sz="6671"/>
            </a:lvl4pPr>
            <a:lvl5pPr>
              <a:defRPr sz="6671"/>
            </a:lvl5pPr>
            <a:lvl6pPr>
              <a:defRPr sz="6671"/>
            </a:lvl6pPr>
            <a:lvl7pPr>
              <a:defRPr sz="6671"/>
            </a:lvl7pPr>
            <a:lvl8pPr>
              <a:defRPr sz="6671"/>
            </a:lvl8pPr>
            <a:lvl9pPr>
              <a:defRPr sz="6671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2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8" y="1205402"/>
            <a:ext cx="7035065" cy="5129967"/>
          </a:xfrm>
        </p:spPr>
        <p:txBody>
          <a:bodyPr anchor="b"/>
          <a:lstStyle>
            <a:lvl1pPr algn="l">
              <a:defRPr sz="8317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07" y="1205409"/>
            <a:ext cx="11954043" cy="25839055"/>
          </a:xfrm>
        </p:spPr>
        <p:txBody>
          <a:bodyPr/>
          <a:lstStyle>
            <a:lvl1pPr>
              <a:defRPr sz="13341"/>
            </a:lvl1pPr>
            <a:lvl2pPr>
              <a:defRPr sz="11608"/>
            </a:lvl2pPr>
            <a:lvl3pPr>
              <a:defRPr sz="9962"/>
            </a:lvl3pPr>
            <a:lvl4pPr>
              <a:defRPr sz="8317"/>
            </a:lvl4pPr>
            <a:lvl5pPr>
              <a:defRPr sz="8317"/>
            </a:lvl5pPr>
            <a:lvl6pPr>
              <a:defRPr sz="8317"/>
            </a:lvl6pPr>
            <a:lvl7pPr>
              <a:defRPr sz="8317"/>
            </a:lvl7pPr>
            <a:lvl8pPr>
              <a:defRPr sz="8317"/>
            </a:lvl8pPr>
            <a:lvl9pPr>
              <a:defRPr sz="8317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8" y="6335376"/>
            <a:ext cx="7035065" cy="20709088"/>
          </a:xfrm>
        </p:spPr>
        <p:txBody>
          <a:bodyPr/>
          <a:lstStyle>
            <a:lvl1pPr marL="0" indent="0">
              <a:buNone/>
              <a:defRPr sz="5804"/>
            </a:lvl1pPr>
            <a:lvl2pPr marL="1901360" indent="0">
              <a:buNone/>
              <a:defRPr sz="5025"/>
            </a:lvl2pPr>
            <a:lvl3pPr marL="3802719" indent="0">
              <a:buNone/>
              <a:defRPr sz="4158"/>
            </a:lvl3pPr>
            <a:lvl4pPr marL="5704079" indent="0">
              <a:buNone/>
              <a:defRPr sz="3725"/>
            </a:lvl4pPr>
            <a:lvl5pPr marL="7605439" indent="0">
              <a:buNone/>
              <a:defRPr sz="3725"/>
            </a:lvl5pPr>
            <a:lvl6pPr marL="9506799" indent="0">
              <a:buNone/>
              <a:defRPr sz="3725"/>
            </a:lvl6pPr>
            <a:lvl7pPr marL="11408159" indent="0">
              <a:buNone/>
              <a:defRPr sz="3725"/>
            </a:lvl7pPr>
            <a:lvl8pPr marL="13309518" indent="0">
              <a:buNone/>
              <a:defRPr sz="3725"/>
            </a:lvl8pPr>
            <a:lvl9pPr marL="15210878" indent="0">
              <a:buNone/>
              <a:defRPr sz="372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7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38" y="21192649"/>
            <a:ext cx="12830175" cy="2501912"/>
          </a:xfrm>
        </p:spPr>
        <p:txBody>
          <a:bodyPr anchor="b"/>
          <a:lstStyle>
            <a:lvl1pPr algn="l">
              <a:defRPr sz="8317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338" y="2705147"/>
            <a:ext cx="12830175" cy="18165128"/>
          </a:xfrm>
        </p:spPr>
        <p:txBody>
          <a:bodyPr/>
          <a:lstStyle>
            <a:lvl1pPr marL="0" indent="0">
              <a:buNone/>
              <a:defRPr sz="13341"/>
            </a:lvl1pPr>
            <a:lvl2pPr marL="1901360" indent="0">
              <a:buNone/>
              <a:defRPr sz="11608"/>
            </a:lvl2pPr>
            <a:lvl3pPr marL="3802719" indent="0">
              <a:buNone/>
              <a:defRPr sz="9962"/>
            </a:lvl3pPr>
            <a:lvl4pPr marL="5704079" indent="0">
              <a:buNone/>
              <a:defRPr sz="8317"/>
            </a:lvl4pPr>
            <a:lvl5pPr marL="7605439" indent="0">
              <a:buNone/>
              <a:defRPr sz="8317"/>
            </a:lvl5pPr>
            <a:lvl6pPr marL="9506799" indent="0">
              <a:buNone/>
              <a:defRPr sz="8317"/>
            </a:lvl6pPr>
            <a:lvl7pPr marL="11408159" indent="0">
              <a:buNone/>
              <a:defRPr sz="8317"/>
            </a:lvl7pPr>
            <a:lvl8pPr marL="13309518" indent="0">
              <a:buNone/>
              <a:defRPr sz="8317"/>
            </a:lvl8pPr>
            <a:lvl9pPr marL="15210878" indent="0">
              <a:buNone/>
              <a:defRPr sz="83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338" y="23694561"/>
            <a:ext cx="12830175" cy="3553131"/>
          </a:xfrm>
        </p:spPr>
        <p:txBody>
          <a:bodyPr/>
          <a:lstStyle>
            <a:lvl1pPr marL="0" indent="0">
              <a:buNone/>
              <a:defRPr sz="5804"/>
            </a:lvl1pPr>
            <a:lvl2pPr marL="1901360" indent="0">
              <a:buNone/>
              <a:defRPr sz="5025"/>
            </a:lvl2pPr>
            <a:lvl3pPr marL="3802719" indent="0">
              <a:buNone/>
              <a:defRPr sz="4158"/>
            </a:lvl3pPr>
            <a:lvl4pPr marL="5704079" indent="0">
              <a:buNone/>
              <a:defRPr sz="3725"/>
            </a:lvl4pPr>
            <a:lvl5pPr marL="7605439" indent="0">
              <a:buNone/>
              <a:defRPr sz="3725"/>
            </a:lvl5pPr>
            <a:lvl6pPr marL="9506799" indent="0">
              <a:buNone/>
              <a:defRPr sz="3725"/>
            </a:lvl6pPr>
            <a:lvl7pPr marL="11408159" indent="0">
              <a:buNone/>
              <a:defRPr sz="3725"/>
            </a:lvl7pPr>
            <a:lvl8pPr marL="13309518" indent="0">
              <a:buNone/>
              <a:defRPr sz="3725"/>
            </a:lvl8pPr>
            <a:lvl9pPr marL="15210878" indent="0">
              <a:buNone/>
              <a:defRPr sz="372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6" y="1212412"/>
            <a:ext cx="19245263" cy="5045869"/>
          </a:xfrm>
          <a:prstGeom prst="rect">
            <a:avLst/>
          </a:prstGeom>
        </p:spPr>
        <p:txBody>
          <a:bodyPr vert="horz" lIns="438958" tIns="219479" rIns="438958" bIns="219479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6" y="7064223"/>
            <a:ext cx="19245263" cy="19980241"/>
          </a:xfrm>
          <a:prstGeom prst="rect">
            <a:avLst/>
          </a:prstGeom>
        </p:spPr>
        <p:txBody>
          <a:bodyPr vert="horz" lIns="438958" tIns="219479" rIns="438958" bIns="219479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4" cy="1611875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l">
              <a:defRPr sz="5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9F62-B450-4D4B-B11E-5C8B729FDB1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6077" y="28060639"/>
            <a:ext cx="6771481" cy="1611875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ctr">
              <a:defRPr sz="5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4934" y="28060639"/>
            <a:ext cx="4989514" cy="1611875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r">
              <a:defRPr sz="5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5124-7854-2C47-8E4F-90CA92A5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01360" rtl="0" eaLnBrk="1" latinLnBrk="0" hangingPunct="1">
        <a:spcBef>
          <a:spcPct val="0"/>
        </a:spcBef>
        <a:buNone/>
        <a:defRPr sz="18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6019" indent="-1426019" algn="l" defTabSz="1901360" rtl="0" eaLnBrk="1" latinLnBrk="0" hangingPunct="1">
        <a:spcBef>
          <a:spcPct val="20000"/>
        </a:spcBef>
        <a:buFont typeface="Arial"/>
        <a:buChar char="•"/>
        <a:defRPr sz="13341" kern="1200">
          <a:solidFill>
            <a:schemeClr val="tx1"/>
          </a:solidFill>
          <a:latin typeface="+mn-lt"/>
          <a:ea typeface="+mn-ea"/>
          <a:cs typeface="+mn-cs"/>
        </a:defRPr>
      </a:lvl1pPr>
      <a:lvl2pPr marL="3089709" indent="-1188350" algn="l" defTabSz="1901360" rtl="0" eaLnBrk="1" latinLnBrk="0" hangingPunct="1">
        <a:spcBef>
          <a:spcPct val="20000"/>
        </a:spcBef>
        <a:buFont typeface="Arial"/>
        <a:buChar char="–"/>
        <a:defRPr sz="11608" kern="1200">
          <a:solidFill>
            <a:schemeClr val="tx1"/>
          </a:solidFill>
          <a:latin typeface="+mn-lt"/>
          <a:ea typeface="+mn-ea"/>
          <a:cs typeface="+mn-cs"/>
        </a:defRPr>
      </a:lvl2pPr>
      <a:lvl3pPr marL="4753400" indent="-950680" algn="l" defTabSz="1901360" rtl="0" eaLnBrk="1" latinLnBrk="0" hangingPunct="1">
        <a:spcBef>
          <a:spcPct val="20000"/>
        </a:spcBef>
        <a:buFont typeface="Arial"/>
        <a:buChar char="•"/>
        <a:defRPr sz="9962" kern="1200">
          <a:solidFill>
            <a:schemeClr val="tx1"/>
          </a:solidFill>
          <a:latin typeface="+mn-lt"/>
          <a:ea typeface="+mn-ea"/>
          <a:cs typeface="+mn-cs"/>
        </a:defRPr>
      </a:lvl3pPr>
      <a:lvl4pPr marL="6654759" indent="-950680" algn="l" defTabSz="1901360" rtl="0" eaLnBrk="1" latinLnBrk="0" hangingPunct="1">
        <a:spcBef>
          <a:spcPct val="20000"/>
        </a:spcBef>
        <a:buFont typeface="Arial"/>
        <a:buChar char="–"/>
        <a:defRPr sz="8317" kern="1200">
          <a:solidFill>
            <a:schemeClr val="tx1"/>
          </a:solidFill>
          <a:latin typeface="+mn-lt"/>
          <a:ea typeface="+mn-ea"/>
          <a:cs typeface="+mn-cs"/>
        </a:defRPr>
      </a:lvl4pPr>
      <a:lvl5pPr marL="8556119" indent="-950680" algn="l" defTabSz="1901360" rtl="0" eaLnBrk="1" latinLnBrk="0" hangingPunct="1">
        <a:spcBef>
          <a:spcPct val="20000"/>
        </a:spcBef>
        <a:buFont typeface="Arial"/>
        <a:buChar char="»"/>
        <a:defRPr sz="8317" kern="1200">
          <a:solidFill>
            <a:schemeClr val="tx1"/>
          </a:solidFill>
          <a:latin typeface="+mn-lt"/>
          <a:ea typeface="+mn-ea"/>
          <a:cs typeface="+mn-cs"/>
        </a:defRPr>
      </a:lvl5pPr>
      <a:lvl6pPr marL="10457478" indent="-950680" algn="l" defTabSz="1901360" rtl="0" eaLnBrk="1" latinLnBrk="0" hangingPunct="1">
        <a:spcBef>
          <a:spcPct val="20000"/>
        </a:spcBef>
        <a:buFont typeface="Arial"/>
        <a:buChar char="•"/>
        <a:defRPr sz="8317" kern="1200">
          <a:solidFill>
            <a:schemeClr val="tx1"/>
          </a:solidFill>
          <a:latin typeface="+mn-lt"/>
          <a:ea typeface="+mn-ea"/>
          <a:cs typeface="+mn-cs"/>
        </a:defRPr>
      </a:lvl6pPr>
      <a:lvl7pPr marL="12358839" indent="-950680" algn="l" defTabSz="1901360" rtl="0" eaLnBrk="1" latinLnBrk="0" hangingPunct="1">
        <a:spcBef>
          <a:spcPct val="20000"/>
        </a:spcBef>
        <a:buFont typeface="Arial"/>
        <a:buChar char="•"/>
        <a:defRPr sz="8317" kern="1200">
          <a:solidFill>
            <a:schemeClr val="tx1"/>
          </a:solidFill>
          <a:latin typeface="+mn-lt"/>
          <a:ea typeface="+mn-ea"/>
          <a:cs typeface="+mn-cs"/>
        </a:defRPr>
      </a:lvl7pPr>
      <a:lvl8pPr marL="14260198" indent="-950680" algn="l" defTabSz="1901360" rtl="0" eaLnBrk="1" latinLnBrk="0" hangingPunct="1">
        <a:spcBef>
          <a:spcPct val="20000"/>
        </a:spcBef>
        <a:buFont typeface="Arial"/>
        <a:buChar char="•"/>
        <a:defRPr sz="8317" kern="1200">
          <a:solidFill>
            <a:schemeClr val="tx1"/>
          </a:solidFill>
          <a:latin typeface="+mn-lt"/>
          <a:ea typeface="+mn-ea"/>
          <a:cs typeface="+mn-cs"/>
        </a:defRPr>
      </a:lvl8pPr>
      <a:lvl9pPr marL="16161558" indent="-950680" algn="l" defTabSz="1901360" rtl="0" eaLnBrk="1" latinLnBrk="0" hangingPunct="1">
        <a:spcBef>
          <a:spcPct val="20000"/>
        </a:spcBef>
        <a:buFont typeface="Arial"/>
        <a:buChar char="•"/>
        <a:defRPr sz="8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1pPr>
      <a:lvl2pPr marL="1901360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2pPr>
      <a:lvl3pPr marL="3802719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3pPr>
      <a:lvl4pPr marL="5704079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4pPr>
      <a:lvl5pPr marL="7605439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5pPr>
      <a:lvl6pPr marL="9506799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6pPr>
      <a:lvl7pPr marL="11408159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7pPr>
      <a:lvl8pPr marL="13309518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8pPr>
      <a:lvl9pPr marL="15210878" algn="l" defTabSz="1901360" rtl="0" eaLnBrk="1" latinLnBrk="0" hangingPunct="1">
        <a:defRPr sz="7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8C0C7-A509-4D6A-8E44-B9493A27A7FA}"/>
              </a:ext>
            </a:extLst>
          </p:cNvPr>
          <p:cNvSpPr/>
          <p:nvPr/>
        </p:nvSpPr>
        <p:spPr>
          <a:xfrm>
            <a:off x="45836" y="-3418"/>
            <a:ext cx="21383626" cy="3916196"/>
          </a:xfrm>
          <a:prstGeom prst="rect">
            <a:avLst/>
          </a:prstGeom>
          <a:solidFill>
            <a:srgbClr val="00A2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7450"/>
          </a:p>
        </p:txBody>
      </p:sp>
      <p:sp>
        <p:nvSpPr>
          <p:cNvPr id="8" name="Round Same Side Corner Rectangle 7"/>
          <p:cNvSpPr/>
          <p:nvPr/>
        </p:nvSpPr>
        <p:spPr>
          <a:xfrm>
            <a:off x="499988" y="5634714"/>
            <a:ext cx="9570919" cy="69750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 dirty="0"/>
          </a:p>
        </p:txBody>
      </p:sp>
      <p:sp>
        <p:nvSpPr>
          <p:cNvPr id="7" name="TextBox 6"/>
          <p:cNvSpPr txBox="1"/>
          <p:nvPr/>
        </p:nvSpPr>
        <p:spPr>
          <a:xfrm>
            <a:off x="-2521175" y="801544"/>
            <a:ext cx="25184164" cy="1943776"/>
          </a:xfrm>
          <a:prstGeom prst="rect">
            <a:avLst/>
          </a:prstGeom>
          <a:noFill/>
        </p:spPr>
        <p:txBody>
          <a:bodyPr wrap="square" lIns="380275" tIns="190138" rIns="380275" bIns="19013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31" b="1" spc="208" dirty="0">
                <a:solidFill>
                  <a:schemeClr val="bg1"/>
                </a:solidFill>
                <a:latin typeface="Calibri"/>
                <a:cs typeface="Calibri"/>
              </a:rPr>
              <a:t>Title of Research Poster</a:t>
            </a:r>
          </a:p>
          <a:p>
            <a:pPr algn="ctr">
              <a:lnSpc>
                <a:spcPct val="90000"/>
              </a:lnSpc>
            </a:pPr>
            <a:r>
              <a:rPr lang="en-US" sz="5631" b="1" spc="208" dirty="0">
                <a:solidFill>
                  <a:schemeClr val="bg1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21175" y="2509494"/>
            <a:ext cx="25184164" cy="1317194"/>
          </a:xfrm>
          <a:prstGeom prst="rect">
            <a:avLst/>
          </a:prstGeom>
          <a:noFill/>
        </p:spPr>
        <p:txBody>
          <a:bodyPr wrap="square" lIns="380275" tIns="190138" rIns="380275" bIns="190138" rtlCol="0">
            <a:spAutoFit/>
          </a:bodyPr>
          <a:lstStyle/>
          <a:p>
            <a:pPr algn="ctr"/>
            <a:r>
              <a:rPr lang="en-US" sz="3032" spc="208" dirty="0">
                <a:solidFill>
                  <a:schemeClr val="bg1"/>
                </a:solidFill>
                <a:latin typeface="Arial"/>
                <a:cs typeface="Arial"/>
              </a:rPr>
              <a:t>Author(s)</a:t>
            </a:r>
          </a:p>
          <a:p>
            <a:pPr algn="ctr"/>
            <a:r>
              <a:rPr lang="en-US" sz="3032" spc="208" dirty="0">
                <a:solidFill>
                  <a:schemeClr val="bg1"/>
                </a:solidFill>
                <a:latin typeface="Arial"/>
                <a:cs typeface="Arial"/>
              </a:rPr>
              <a:t>Department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194" y="5678089"/>
            <a:ext cx="8964506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5" dirty="0">
                <a:solidFill>
                  <a:srgbClr val="FFFFFF"/>
                </a:solidFill>
                <a:cs typeface="Calibri"/>
              </a:rPr>
              <a:t>Subheading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988" y="6366686"/>
            <a:ext cx="9570919" cy="84080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/>
          </a:p>
        </p:txBody>
      </p:sp>
      <p:sp>
        <p:nvSpPr>
          <p:cNvPr id="15" name="TextBox 14"/>
          <p:cNvSpPr txBox="1"/>
          <p:nvPr/>
        </p:nvSpPr>
        <p:spPr>
          <a:xfrm>
            <a:off x="789128" y="6766160"/>
            <a:ext cx="8792680" cy="777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Lorem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ipsum</a:t>
            </a:r>
            <a:r>
              <a:rPr lang="en-US" sz="2772" dirty="0">
                <a:latin typeface="Calibri"/>
                <a:cs typeface="Calibri"/>
              </a:rPr>
              <a:t> dolor sit </a:t>
            </a:r>
            <a:r>
              <a:rPr lang="en-US" sz="2772" dirty="0" err="1">
                <a:latin typeface="Calibri"/>
                <a:cs typeface="Calibri"/>
              </a:rPr>
              <a:t>amet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consectetur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adipiscing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elit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Pellen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tesque</a:t>
            </a:r>
            <a:r>
              <a:rPr lang="en-US" sz="2772" dirty="0">
                <a:latin typeface="Calibri"/>
                <a:cs typeface="Calibri"/>
              </a:rPr>
              <a:t> dui </a:t>
            </a:r>
            <a:r>
              <a:rPr lang="en-US" sz="2772" dirty="0" err="1">
                <a:latin typeface="Calibri"/>
                <a:cs typeface="Calibri"/>
              </a:rPr>
              <a:t>orci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rhoncus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interdum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adipiscing</a:t>
            </a:r>
            <a:r>
              <a:rPr lang="en-US" sz="2772" dirty="0">
                <a:latin typeface="Calibri"/>
                <a:cs typeface="Calibri"/>
              </a:rPr>
              <a:t> et, </a:t>
            </a:r>
            <a:r>
              <a:rPr lang="en-US" sz="2772" dirty="0" err="1">
                <a:latin typeface="Calibri"/>
                <a:cs typeface="Calibri"/>
              </a:rPr>
              <a:t>sollicitudin</a:t>
            </a:r>
            <a:r>
              <a:rPr lang="en-US" sz="2772" dirty="0">
                <a:latin typeface="Calibri"/>
                <a:cs typeface="Calibri"/>
              </a:rPr>
              <a:t> non.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consequat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metus</a:t>
            </a:r>
            <a:r>
              <a:rPr lang="en-US" sz="2772" dirty="0">
                <a:latin typeface="Calibri"/>
                <a:cs typeface="Calibri"/>
              </a:rPr>
              <a:t> ac </a:t>
            </a:r>
            <a:r>
              <a:rPr lang="en-US" sz="2772" dirty="0" err="1">
                <a:latin typeface="Calibri"/>
                <a:cs typeface="Calibri"/>
              </a:rPr>
              <a:t>sagittis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aliquam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 quam </a:t>
            </a:r>
            <a:r>
              <a:rPr lang="en-US" sz="2772" dirty="0" err="1">
                <a:latin typeface="Calibri"/>
                <a:cs typeface="Calibri"/>
              </a:rPr>
              <a:t>euismod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, non </a:t>
            </a:r>
            <a:r>
              <a:rPr lang="en-US" sz="2772" dirty="0" err="1">
                <a:latin typeface="Calibri"/>
                <a:cs typeface="Calibri"/>
              </a:rPr>
              <a:t>ullamcorper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augue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orci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ligula. </a:t>
            </a:r>
            <a:r>
              <a:rPr lang="en-US" sz="2772" dirty="0" err="1">
                <a:latin typeface="Calibri"/>
                <a:cs typeface="Calibri"/>
              </a:rPr>
              <a:t>Duis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rutrum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vulputate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id, </a:t>
            </a:r>
            <a:r>
              <a:rPr lang="en-US" sz="2772" dirty="0" err="1">
                <a:latin typeface="Calibri"/>
                <a:cs typeface="Calibri"/>
              </a:rPr>
              <a:t>viverra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Praesent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convallis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sapien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Fusce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nec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molestie</a:t>
            </a:r>
            <a:r>
              <a:rPr lang="en-US" sz="2772" dirty="0">
                <a:latin typeface="Calibri"/>
                <a:cs typeface="Calibri"/>
              </a:rPr>
              <a:t> lacus. </a:t>
            </a:r>
            <a:r>
              <a:rPr lang="en-US" sz="2772" dirty="0" err="1">
                <a:latin typeface="Calibri"/>
                <a:cs typeface="Calibri"/>
              </a:rPr>
              <a:t>Etiam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ut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augue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. Integer </a:t>
            </a:r>
            <a:r>
              <a:rPr lang="en-US" sz="2772" dirty="0" err="1">
                <a:latin typeface="Calibri"/>
                <a:cs typeface="Calibri"/>
              </a:rPr>
              <a:t>scelerisque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metus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quis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egestas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congue</a:t>
            </a:r>
            <a:r>
              <a:rPr lang="en-US" sz="2772" dirty="0">
                <a:latin typeface="Calibri"/>
                <a:cs typeface="Calibri"/>
              </a:rPr>
              <a:t>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>
                <a:latin typeface="Calibri"/>
                <a:cs typeface="Calibri"/>
              </a:rPr>
              <a:t>Maecenas </a:t>
            </a:r>
            <a:r>
              <a:rPr lang="en-US" sz="2772" dirty="0" err="1">
                <a:latin typeface="Calibri"/>
                <a:cs typeface="Calibri"/>
              </a:rPr>
              <a:t>euismod</a:t>
            </a:r>
            <a:r>
              <a:rPr lang="en-US" sz="2772" dirty="0">
                <a:latin typeface="Calibri"/>
                <a:cs typeface="Calibri"/>
              </a:rPr>
              <a:t> at </a:t>
            </a:r>
            <a:r>
              <a:rPr lang="en-US" sz="2772" dirty="0" err="1">
                <a:latin typeface="Calibri"/>
                <a:cs typeface="Calibri"/>
              </a:rPr>
              <a:t>est</a:t>
            </a:r>
            <a:r>
              <a:rPr lang="en-US" sz="2772" dirty="0">
                <a:latin typeface="Calibri"/>
                <a:cs typeface="Calibri"/>
              </a:rPr>
              <a:t> et </a:t>
            </a:r>
            <a:r>
              <a:rPr lang="en-US" sz="2772" dirty="0" err="1">
                <a:latin typeface="Calibri"/>
                <a:cs typeface="Calibri"/>
              </a:rPr>
              <a:t>dapibus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Suspendisse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egestas</a:t>
            </a:r>
            <a:r>
              <a:rPr lang="en-US" sz="2772" dirty="0">
                <a:latin typeface="Calibri"/>
                <a:cs typeface="Calibri"/>
              </a:rPr>
              <a:t> dui </a:t>
            </a:r>
            <a:r>
              <a:rPr lang="en-US" sz="2772" dirty="0" err="1">
                <a:latin typeface="Calibri"/>
                <a:cs typeface="Calibri"/>
              </a:rPr>
              <a:t>tellus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ut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feugiat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massa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fringilla</a:t>
            </a:r>
            <a:r>
              <a:rPr lang="en-US" sz="2772" dirty="0">
                <a:latin typeface="Calibri"/>
                <a:cs typeface="Calibri"/>
              </a:rPr>
              <a:t> in. </a:t>
            </a: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diam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mollis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tristique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ac, </a:t>
            </a:r>
            <a:r>
              <a:rPr lang="en-US" sz="2772" dirty="0" err="1">
                <a:latin typeface="Calibri"/>
                <a:cs typeface="Calibri"/>
              </a:rPr>
              <a:t>volutpat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elit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Curabitur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quis</a:t>
            </a:r>
            <a:r>
              <a:rPr lang="en-US" sz="2772" dirty="0">
                <a:latin typeface="Calibri"/>
                <a:cs typeface="Calibri"/>
              </a:rPr>
              <a:t> tempus ante,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hendrerit</a:t>
            </a:r>
            <a:r>
              <a:rPr lang="en-US" sz="2772" dirty="0">
                <a:latin typeface="Calibri"/>
                <a:cs typeface="Calibri"/>
              </a:rPr>
              <a:t> ligula.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dignissim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lectus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rutrum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laoreet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hendrerit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Round Same Side Corner Rectangle 15"/>
          <p:cNvSpPr/>
          <p:nvPr/>
        </p:nvSpPr>
        <p:spPr>
          <a:xfrm>
            <a:off x="10602927" y="5634713"/>
            <a:ext cx="10372383" cy="778425"/>
          </a:xfrm>
          <a:prstGeom prst="round2Same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 dirty="0"/>
          </a:p>
        </p:txBody>
      </p:sp>
      <p:sp>
        <p:nvSpPr>
          <p:cNvPr id="18" name="Rectangle 17"/>
          <p:cNvSpPr/>
          <p:nvPr/>
        </p:nvSpPr>
        <p:spPr>
          <a:xfrm>
            <a:off x="10602927" y="6390979"/>
            <a:ext cx="10372383" cy="84080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/>
          </a:p>
        </p:txBody>
      </p:sp>
      <p:sp>
        <p:nvSpPr>
          <p:cNvPr id="19" name="TextBox 18"/>
          <p:cNvSpPr txBox="1"/>
          <p:nvPr/>
        </p:nvSpPr>
        <p:spPr>
          <a:xfrm>
            <a:off x="10602927" y="7057369"/>
            <a:ext cx="9813238" cy="649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75" indent="-396075">
              <a:buFont typeface="Arial"/>
              <a:buChar char="•"/>
            </a:pPr>
            <a:r>
              <a:rPr lang="en-US" sz="2772" dirty="0" err="1">
                <a:cs typeface="Calibri"/>
              </a:rPr>
              <a:t>Lorem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ipsum</a:t>
            </a:r>
            <a:r>
              <a:rPr lang="en-US" sz="2772" dirty="0">
                <a:cs typeface="Calibri"/>
              </a:rPr>
              <a:t> dolor sit </a:t>
            </a:r>
            <a:r>
              <a:rPr lang="en-US" sz="2772" dirty="0" err="1">
                <a:cs typeface="Calibri"/>
              </a:rPr>
              <a:t>amet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consectetur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adipiscing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elit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 err="1">
                <a:cs typeface="Calibri"/>
              </a:rPr>
              <a:t>Pellen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tesque</a:t>
            </a:r>
            <a:r>
              <a:rPr lang="en-US" sz="2772" dirty="0">
                <a:cs typeface="Calibri"/>
              </a:rPr>
              <a:t> dui </a:t>
            </a:r>
            <a:r>
              <a:rPr lang="en-US" sz="2772" dirty="0" err="1">
                <a:cs typeface="Calibri"/>
              </a:rPr>
              <a:t>orci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rhoncus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interdum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adipiscing</a:t>
            </a:r>
            <a:r>
              <a:rPr lang="en-US" sz="2772" dirty="0">
                <a:cs typeface="Calibri"/>
              </a:rPr>
              <a:t> et, </a:t>
            </a:r>
            <a:r>
              <a:rPr lang="en-US" sz="2772" dirty="0" err="1">
                <a:cs typeface="Calibri"/>
              </a:rPr>
              <a:t>sollicitudin</a:t>
            </a:r>
            <a:r>
              <a:rPr lang="en-US" sz="2772" dirty="0">
                <a:cs typeface="Calibri"/>
              </a:rPr>
              <a:t> non.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cs typeface="Calibri"/>
              </a:rPr>
              <a:t>Nunc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consequat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metus</a:t>
            </a:r>
            <a:r>
              <a:rPr lang="en-US" sz="2772" dirty="0">
                <a:cs typeface="Calibri"/>
              </a:rPr>
              <a:t> ac </a:t>
            </a:r>
            <a:r>
              <a:rPr lang="en-US" sz="2772" dirty="0" err="1">
                <a:cs typeface="Calibri"/>
              </a:rPr>
              <a:t>sagittis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aliquam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purus</a:t>
            </a:r>
            <a:r>
              <a:rPr lang="en-US" sz="2772" dirty="0">
                <a:cs typeface="Calibri"/>
              </a:rPr>
              <a:t> quam </a:t>
            </a:r>
            <a:r>
              <a:rPr lang="en-US" sz="2772" dirty="0" err="1">
                <a:cs typeface="Calibri"/>
              </a:rPr>
              <a:t>euismod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purus</a:t>
            </a:r>
            <a:r>
              <a:rPr lang="en-US" sz="2772" dirty="0">
                <a:cs typeface="Calibri"/>
              </a:rPr>
              <a:t>, non </a:t>
            </a:r>
            <a:r>
              <a:rPr lang="en-US" sz="2772" dirty="0" err="1">
                <a:cs typeface="Calibri"/>
              </a:rPr>
              <a:t>ullamcorper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augue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orci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eget</a:t>
            </a:r>
            <a:r>
              <a:rPr lang="en-US" sz="2772" dirty="0">
                <a:cs typeface="Calibri"/>
              </a:rPr>
              <a:t> ligula. </a:t>
            </a:r>
            <a:r>
              <a:rPr lang="en-US" sz="2772" dirty="0" err="1">
                <a:cs typeface="Calibri"/>
              </a:rPr>
              <a:t>Duis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sed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purus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rutrum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vulputate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nunc</a:t>
            </a:r>
            <a:r>
              <a:rPr lang="en-US" sz="2772" dirty="0">
                <a:cs typeface="Calibri"/>
              </a:rPr>
              <a:t> id, </a:t>
            </a:r>
            <a:r>
              <a:rPr lang="en-US" sz="2772" dirty="0" err="1">
                <a:cs typeface="Calibri"/>
              </a:rPr>
              <a:t>viverra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nunc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 err="1">
                <a:cs typeface="Calibri"/>
              </a:rPr>
              <a:t>Praesent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convallis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sapien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 err="1">
                <a:cs typeface="Calibri"/>
              </a:rPr>
              <a:t>Fusce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nec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molestie</a:t>
            </a:r>
            <a:r>
              <a:rPr lang="en-US" sz="2772" dirty="0">
                <a:cs typeface="Calibri"/>
              </a:rPr>
              <a:t> lacus. </a:t>
            </a:r>
            <a:r>
              <a:rPr lang="en-US" sz="2772" dirty="0" err="1">
                <a:cs typeface="Calibri"/>
              </a:rPr>
              <a:t>Etiam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ut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augue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purus</a:t>
            </a:r>
            <a:r>
              <a:rPr lang="en-US" sz="2772" dirty="0">
                <a:cs typeface="Calibri"/>
              </a:rPr>
              <a:t>. Integer </a:t>
            </a:r>
            <a:r>
              <a:rPr lang="en-US" sz="2772" dirty="0" err="1">
                <a:cs typeface="Calibri"/>
              </a:rPr>
              <a:t>scelerisque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metus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quis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egestas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congue</a:t>
            </a:r>
            <a:r>
              <a:rPr lang="en-US" sz="2772" dirty="0">
                <a:cs typeface="Calibri"/>
              </a:rPr>
              <a:t>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>
                <a:cs typeface="Calibri"/>
              </a:rPr>
              <a:t>Maecenas </a:t>
            </a:r>
            <a:r>
              <a:rPr lang="en-US" sz="2772" dirty="0" err="1">
                <a:cs typeface="Calibri"/>
              </a:rPr>
              <a:t>euismod</a:t>
            </a:r>
            <a:r>
              <a:rPr lang="en-US" sz="2772" dirty="0">
                <a:cs typeface="Calibri"/>
              </a:rPr>
              <a:t> at </a:t>
            </a:r>
            <a:r>
              <a:rPr lang="en-US" sz="2772" dirty="0" err="1">
                <a:cs typeface="Calibri"/>
              </a:rPr>
              <a:t>est</a:t>
            </a:r>
            <a:r>
              <a:rPr lang="en-US" sz="2772" dirty="0">
                <a:cs typeface="Calibri"/>
              </a:rPr>
              <a:t> et </a:t>
            </a:r>
            <a:r>
              <a:rPr lang="en-US" sz="2772" dirty="0" err="1">
                <a:cs typeface="Calibri"/>
              </a:rPr>
              <a:t>dapibus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 err="1">
                <a:cs typeface="Calibri"/>
              </a:rPr>
              <a:t>Suspendisse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egestas</a:t>
            </a:r>
            <a:r>
              <a:rPr lang="en-US" sz="2772" dirty="0">
                <a:cs typeface="Calibri"/>
              </a:rPr>
              <a:t> dui </a:t>
            </a:r>
            <a:r>
              <a:rPr lang="en-US" sz="2772" dirty="0" err="1">
                <a:cs typeface="Calibri"/>
              </a:rPr>
              <a:t>tellus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ut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feugiat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massa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fringilla</a:t>
            </a:r>
            <a:r>
              <a:rPr lang="en-US" sz="2772" dirty="0">
                <a:cs typeface="Calibri"/>
              </a:rPr>
              <a:t> in. </a:t>
            </a:r>
            <a:r>
              <a:rPr lang="en-US" sz="2772" dirty="0" err="1">
                <a:cs typeface="Calibri"/>
              </a:rPr>
              <a:t>Sed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diam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mollis</a:t>
            </a:r>
            <a:r>
              <a:rPr lang="en-US" sz="2772" dirty="0">
                <a:cs typeface="Calibri"/>
              </a:rPr>
              <a:t>, </a:t>
            </a:r>
            <a:r>
              <a:rPr lang="en-US" sz="2772" dirty="0" err="1">
                <a:cs typeface="Calibri"/>
              </a:rPr>
              <a:t>tristique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nunc</a:t>
            </a:r>
            <a:r>
              <a:rPr lang="en-US" sz="2772" dirty="0">
                <a:cs typeface="Calibri"/>
              </a:rPr>
              <a:t> ac, </a:t>
            </a:r>
            <a:r>
              <a:rPr lang="en-US" sz="2772" dirty="0" err="1">
                <a:cs typeface="Calibri"/>
              </a:rPr>
              <a:t>volutpat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elit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 err="1">
                <a:cs typeface="Calibri"/>
              </a:rPr>
              <a:t>Curabitur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quis</a:t>
            </a:r>
            <a:r>
              <a:rPr lang="en-US" sz="2772" dirty="0">
                <a:cs typeface="Calibri"/>
              </a:rPr>
              <a:t> tempus ante, </a:t>
            </a:r>
            <a:r>
              <a:rPr lang="en-US" sz="2772" dirty="0" err="1">
                <a:cs typeface="Calibri"/>
              </a:rPr>
              <a:t>eget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hendrerit</a:t>
            </a:r>
            <a:r>
              <a:rPr lang="en-US" sz="2772" dirty="0">
                <a:cs typeface="Calibri"/>
              </a:rPr>
              <a:t> ligula.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cs typeface="Calibri"/>
              </a:rPr>
              <a:t>Sed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dignissim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lectus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eget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rutrum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laoreet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hendrerit</a:t>
            </a:r>
            <a:r>
              <a:rPr lang="en-US" sz="2772" dirty="0">
                <a:cs typeface="Calibri"/>
              </a:rPr>
              <a:t> </a:t>
            </a:r>
            <a:r>
              <a:rPr lang="en-US" sz="2772" dirty="0" err="1">
                <a:cs typeface="Calibri"/>
              </a:rPr>
              <a:t>purus</a:t>
            </a:r>
            <a:r>
              <a:rPr lang="en-US" sz="2772" dirty="0">
                <a:cs typeface="Calibri"/>
              </a:rPr>
              <a:t>. </a:t>
            </a:r>
            <a:r>
              <a:rPr lang="en-US" sz="2772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91811" y="5697510"/>
            <a:ext cx="8964506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5" dirty="0">
                <a:solidFill>
                  <a:srgbClr val="FFFFFF"/>
                </a:solidFill>
                <a:cs typeface="Calibri"/>
              </a:rPr>
              <a:t>Subheading 2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21715" y="26372209"/>
            <a:ext cx="20475323" cy="0"/>
          </a:xfrm>
          <a:prstGeom prst="line">
            <a:avLst/>
          </a:prstGeom>
          <a:ln>
            <a:solidFill>
              <a:srgbClr val="00A2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7757" y="27279506"/>
            <a:ext cx="8603150" cy="1237172"/>
          </a:xfrm>
          <a:prstGeom prst="rect">
            <a:avLst/>
          </a:prstGeom>
          <a:noFill/>
        </p:spPr>
        <p:txBody>
          <a:bodyPr wrap="square" lIns="380275" tIns="190138" rIns="380275" bIns="190138" rtlCol="0">
            <a:spAutoFit/>
          </a:bodyPr>
          <a:lstStyle/>
          <a:p>
            <a:pPr algn="r"/>
            <a:r>
              <a:rPr lang="en-US" sz="2772" b="1" spc="208" dirty="0">
                <a:solidFill>
                  <a:srgbClr val="00A249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2772" b="1" spc="208" dirty="0">
                <a:solidFill>
                  <a:srgbClr val="00A249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30" name="Round Same Side Corner Rectangle 29"/>
          <p:cNvSpPr/>
          <p:nvPr/>
        </p:nvSpPr>
        <p:spPr>
          <a:xfrm>
            <a:off x="499988" y="15361369"/>
            <a:ext cx="20475322" cy="69750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 dirty="0"/>
          </a:p>
        </p:txBody>
      </p:sp>
      <p:sp>
        <p:nvSpPr>
          <p:cNvPr id="31" name="TextBox 30"/>
          <p:cNvSpPr txBox="1"/>
          <p:nvPr/>
        </p:nvSpPr>
        <p:spPr>
          <a:xfrm>
            <a:off x="1727305" y="15393622"/>
            <a:ext cx="8964506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5" dirty="0">
                <a:solidFill>
                  <a:srgbClr val="FFFFFF"/>
                </a:solidFill>
                <a:latin typeface="Calibri"/>
                <a:cs typeface="Calibri"/>
              </a:rPr>
              <a:t>Subheading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9988" y="16025638"/>
            <a:ext cx="20475322" cy="93709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45EEDD-8A82-4EF4-9FDF-CC10436E9E51}"/>
              </a:ext>
            </a:extLst>
          </p:cNvPr>
          <p:cNvGrpSpPr/>
          <p:nvPr/>
        </p:nvGrpSpPr>
        <p:grpSpPr>
          <a:xfrm>
            <a:off x="16048922" y="27327252"/>
            <a:ext cx="4367244" cy="2277084"/>
            <a:chOff x="224898" y="-633007"/>
            <a:chExt cx="3990392" cy="1276861"/>
          </a:xfrm>
        </p:grpSpPr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20BCBC64-2358-49EE-AEC3-256DD2118A3C}"/>
                </a:ext>
              </a:extLst>
            </p:cNvPr>
            <p:cNvSpPr txBox="1"/>
            <p:nvPr/>
          </p:nvSpPr>
          <p:spPr>
            <a:xfrm>
              <a:off x="576654" y="102891"/>
              <a:ext cx="3638636" cy="54096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9216" tIns="39608" rIns="79216" bIns="3960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CA" sz="2166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Computer Chapter</a:t>
              </a:r>
              <a:endParaRPr lang="en-CA" sz="2166" dirty="0">
                <a:latin typeface="Osaka"/>
                <a:cs typeface="Times New Roman" panose="02020603050405020304" pitchFamily="18" charset="0"/>
              </a:endParaRPr>
            </a:p>
            <a:p>
              <a:pPr algn="ctr"/>
              <a:r>
                <a:rPr lang="en-CA" sz="2166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Southern Alberta Section</a:t>
              </a:r>
              <a:endParaRPr lang="en-CA" sz="2166" dirty="0">
                <a:latin typeface="Osaka"/>
                <a:cs typeface="Times New Roman" panose="02020603050405020304" pitchFamily="18" charset="0"/>
              </a:endParaRPr>
            </a:p>
            <a:p>
              <a:pPr algn="ctr"/>
              <a:r>
                <a:rPr lang="en-CA" sz="867" b="1" dirty="0">
                  <a:solidFill>
                    <a:srgbClr val="0000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en-CA" sz="1039" dirty="0">
                <a:latin typeface="Osaka"/>
                <a:cs typeface="Times New Roman" panose="02020603050405020304" pitchFamily="18" charset="0"/>
              </a:endParaRPr>
            </a:p>
          </p:txBody>
        </p:sp>
        <p:pic>
          <p:nvPicPr>
            <p:cNvPr id="44" name="Picture 43" descr="Image result for IEEE logo">
              <a:extLst>
                <a:ext uri="{FF2B5EF4-FFF2-40B4-BE49-F238E27FC236}">
                  <a16:creationId xmlns:a16="http://schemas.microsoft.com/office/drawing/2014/main" id="{82A3C793-D1BA-4EB1-97FF-BFF615F2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98" y="-633007"/>
              <a:ext cx="3467053" cy="766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F3404F-E1D0-4CB2-B7DA-11B7397C7895}"/>
              </a:ext>
            </a:extLst>
          </p:cNvPr>
          <p:cNvGrpSpPr/>
          <p:nvPr/>
        </p:nvGrpSpPr>
        <p:grpSpPr>
          <a:xfrm>
            <a:off x="11769655" y="26738231"/>
            <a:ext cx="3944171" cy="2868400"/>
            <a:chOff x="21498" y="0"/>
            <a:chExt cx="2213218" cy="166935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F979AD7-8657-4896-98B9-DB72710AE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" y="0"/>
              <a:ext cx="1757566" cy="1437073"/>
            </a:xfrm>
            <a:prstGeom prst="rect">
              <a:avLst/>
            </a:prstGeom>
            <a:noFill/>
          </p:spPr>
        </p:pic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3F2F7FA2-A5BA-41A8-9D2F-9CEA2FBA2DE3}"/>
                </a:ext>
              </a:extLst>
            </p:cNvPr>
            <p:cNvSpPr txBox="1"/>
            <p:nvPr/>
          </p:nvSpPr>
          <p:spPr>
            <a:xfrm>
              <a:off x="21498" y="1403540"/>
              <a:ext cx="2213218" cy="2658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9216" tIns="39608" rIns="79216" bIns="3960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93"/>
                </a:spcAft>
              </a:pPr>
              <a:r>
                <a:rPr lang="en-CA" sz="2166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Southern Alberta Section</a:t>
              </a:r>
              <a:endParaRPr lang="en-CA" sz="2166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C3BE17-BACD-4A77-BEA8-9B397D72B2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04499"/>
            <a:ext cx="5291247" cy="4114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FFFE5-4D63-454F-8DEB-E4A863CAC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1116" y="639738"/>
            <a:ext cx="5735922" cy="27675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553AA3-0C3E-4EB9-A29B-FB35117585D3}"/>
              </a:ext>
            </a:extLst>
          </p:cNvPr>
          <p:cNvSpPr txBox="1"/>
          <p:nvPr/>
        </p:nvSpPr>
        <p:spPr>
          <a:xfrm>
            <a:off x="10599794" y="16666081"/>
            <a:ext cx="8792680" cy="777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Lorem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ipsum</a:t>
            </a:r>
            <a:r>
              <a:rPr lang="en-US" sz="2772" dirty="0">
                <a:latin typeface="Calibri"/>
                <a:cs typeface="Calibri"/>
              </a:rPr>
              <a:t> dolor sit </a:t>
            </a:r>
            <a:r>
              <a:rPr lang="en-US" sz="2772" dirty="0" err="1">
                <a:latin typeface="Calibri"/>
                <a:cs typeface="Calibri"/>
              </a:rPr>
              <a:t>amet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consectetur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adipiscing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elit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Pellen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tesque</a:t>
            </a:r>
            <a:r>
              <a:rPr lang="en-US" sz="2772" dirty="0">
                <a:latin typeface="Calibri"/>
                <a:cs typeface="Calibri"/>
              </a:rPr>
              <a:t> dui </a:t>
            </a:r>
            <a:r>
              <a:rPr lang="en-US" sz="2772" dirty="0" err="1">
                <a:latin typeface="Calibri"/>
                <a:cs typeface="Calibri"/>
              </a:rPr>
              <a:t>orci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rhoncus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interdum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adipiscing</a:t>
            </a:r>
            <a:r>
              <a:rPr lang="en-US" sz="2772" dirty="0">
                <a:latin typeface="Calibri"/>
                <a:cs typeface="Calibri"/>
              </a:rPr>
              <a:t> et, </a:t>
            </a:r>
            <a:r>
              <a:rPr lang="en-US" sz="2772" dirty="0" err="1">
                <a:latin typeface="Calibri"/>
                <a:cs typeface="Calibri"/>
              </a:rPr>
              <a:t>sollicitudin</a:t>
            </a:r>
            <a:r>
              <a:rPr lang="en-US" sz="2772" dirty="0">
                <a:latin typeface="Calibri"/>
                <a:cs typeface="Calibri"/>
              </a:rPr>
              <a:t> non.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consequat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metus</a:t>
            </a:r>
            <a:r>
              <a:rPr lang="en-US" sz="2772" dirty="0">
                <a:latin typeface="Calibri"/>
                <a:cs typeface="Calibri"/>
              </a:rPr>
              <a:t> ac </a:t>
            </a:r>
            <a:r>
              <a:rPr lang="en-US" sz="2772" dirty="0" err="1">
                <a:latin typeface="Calibri"/>
                <a:cs typeface="Calibri"/>
              </a:rPr>
              <a:t>sagittis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aliquam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 quam </a:t>
            </a:r>
            <a:r>
              <a:rPr lang="en-US" sz="2772" dirty="0" err="1">
                <a:latin typeface="Calibri"/>
                <a:cs typeface="Calibri"/>
              </a:rPr>
              <a:t>euismod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, non </a:t>
            </a:r>
            <a:r>
              <a:rPr lang="en-US" sz="2772" dirty="0" err="1">
                <a:latin typeface="Calibri"/>
                <a:cs typeface="Calibri"/>
              </a:rPr>
              <a:t>ullamcorper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augue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orci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ligula. </a:t>
            </a:r>
            <a:r>
              <a:rPr lang="en-US" sz="2772" dirty="0" err="1">
                <a:latin typeface="Calibri"/>
                <a:cs typeface="Calibri"/>
              </a:rPr>
              <a:t>Duis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rutrum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vulputate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id, </a:t>
            </a:r>
            <a:r>
              <a:rPr lang="en-US" sz="2772" dirty="0" err="1">
                <a:latin typeface="Calibri"/>
                <a:cs typeface="Calibri"/>
              </a:rPr>
              <a:t>viverra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Praesent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convallis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sapien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Fusce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nec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molestie</a:t>
            </a:r>
            <a:r>
              <a:rPr lang="en-US" sz="2772" dirty="0">
                <a:latin typeface="Calibri"/>
                <a:cs typeface="Calibri"/>
              </a:rPr>
              <a:t> lacus. </a:t>
            </a:r>
            <a:r>
              <a:rPr lang="en-US" sz="2772" dirty="0" err="1">
                <a:latin typeface="Calibri"/>
                <a:cs typeface="Calibri"/>
              </a:rPr>
              <a:t>Etiam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ut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augue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. Integer </a:t>
            </a:r>
            <a:r>
              <a:rPr lang="en-US" sz="2772" dirty="0" err="1">
                <a:latin typeface="Calibri"/>
                <a:cs typeface="Calibri"/>
              </a:rPr>
              <a:t>scelerisque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metus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quis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egestas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congue</a:t>
            </a:r>
            <a:r>
              <a:rPr lang="en-US" sz="2772" dirty="0">
                <a:latin typeface="Calibri"/>
                <a:cs typeface="Calibri"/>
              </a:rPr>
              <a:t>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>
                <a:latin typeface="Calibri"/>
                <a:cs typeface="Calibri"/>
              </a:rPr>
              <a:t>Maecenas </a:t>
            </a:r>
            <a:r>
              <a:rPr lang="en-US" sz="2772" dirty="0" err="1">
                <a:latin typeface="Calibri"/>
                <a:cs typeface="Calibri"/>
              </a:rPr>
              <a:t>euismod</a:t>
            </a:r>
            <a:r>
              <a:rPr lang="en-US" sz="2772" dirty="0">
                <a:latin typeface="Calibri"/>
                <a:cs typeface="Calibri"/>
              </a:rPr>
              <a:t> at </a:t>
            </a:r>
            <a:r>
              <a:rPr lang="en-US" sz="2772" dirty="0" err="1">
                <a:latin typeface="Calibri"/>
                <a:cs typeface="Calibri"/>
              </a:rPr>
              <a:t>est</a:t>
            </a:r>
            <a:r>
              <a:rPr lang="en-US" sz="2772" dirty="0">
                <a:latin typeface="Calibri"/>
                <a:cs typeface="Calibri"/>
              </a:rPr>
              <a:t> et </a:t>
            </a:r>
            <a:r>
              <a:rPr lang="en-US" sz="2772" dirty="0" err="1">
                <a:latin typeface="Calibri"/>
                <a:cs typeface="Calibri"/>
              </a:rPr>
              <a:t>dapibus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Suspendisse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egestas</a:t>
            </a:r>
            <a:r>
              <a:rPr lang="en-US" sz="2772" dirty="0">
                <a:latin typeface="Calibri"/>
                <a:cs typeface="Calibri"/>
              </a:rPr>
              <a:t> dui </a:t>
            </a:r>
            <a:r>
              <a:rPr lang="en-US" sz="2772" dirty="0" err="1">
                <a:latin typeface="Calibri"/>
                <a:cs typeface="Calibri"/>
              </a:rPr>
              <a:t>tellus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ut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feugiat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massa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fringilla</a:t>
            </a:r>
            <a:r>
              <a:rPr lang="en-US" sz="2772" dirty="0">
                <a:latin typeface="Calibri"/>
                <a:cs typeface="Calibri"/>
              </a:rPr>
              <a:t> in. </a:t>
            </a: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diam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mollis</a:t>
            </a:r>
            <a:r>
              <a:rPr lang="en-US" sz="2772" dirty="0">
                <a:latin typeface="Calibri"/>
                <a:cs typeface="Calibri"/>
              </a:rPr>
              <a:t>, </a:t>
            </a:r>
            <a:r>
              <a:rPr lang="en-US" sz="2772" dirty="0" err="1">
                <a:latin typeface="Calibri"/>
                <a:cs typeface="Calibri"/>
              </a:rPr>
              <a:t>tristique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nunc</a:t>
            </a:r>
            <a:r>
              <a:rPr lang="en-US" sz="2772" dirty="0">
                <a:latin typeface="Calibri"/>
                <a:cs typeface="Calibri"/>
              </a:rPr>
              <a:t> ac, </a:t>
            </a:r>
            <a:r>
              <a:rPr lang="en-US" sz="2772" dirty="0" err="1">
                <a:latin typeface="Calibri"/>
                <a:cs typeface="Calibri"/>
              </a:rPr>
              <a:t>volutpat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elit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 err="1">
                <a:latin typeface="Calibri"/>
                <a:cs typeface="Calibri"/>
              </a:rPr>
              <a:t>Curabitur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quis</a:t>
            </a:r>
            <a:r>
              <a:rPr lang="en-US" sz="2772" dirty="0">
                <a:latin typeface="Calibri"/>
                <a:cs typeface="Calibri"/>
              </a:rPr>
              <a:t> tempus ante,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hendrerit</a:t>
            </a:r>
            <a:r>
              <a:rPr lang="en-US" sz="2772" dirty="0">
                <a:latin typeface="Calibri"/>
                <a:cs typeface="Calibri"/>
              </a:rPr>
              <a:t> ligula. </a:t>
            </a:r>
          </a:p>
          <a:p>
            <a:pPr marL="396075" indent="-396075">
              <a:buFont typeface="Arial"/>
              <a:buChar char="•"/>
            </a:pPr>
            <a:endParaRPr lang="en-US" sz="2772" dirty="0">
              <a:latin typeface="Calibri"/>
              <a:cs typeface="Calibri"/>
            </a:endParaRPr>
          </a:p>
          <a:p>
            <a:pPr marL="396075" indent="-396075">
              <a:buFont typeface="Arial"/>
              <a:buChar char="•"/>
            </a:pPr>
            <a:r>
              <a:rPr lang="en-US" sz="2772" dirty="0" err="1">
                <a:latin typeface="Calibri"/>
                <a:cs typeface="Calibri"/>
              </a:rPr>
              <a:t>Sed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dignissim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lectus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eget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rutrum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laoreet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hendrerit</a:t>
            </a:r>
            <a:r>
              <a:rPr lang="en-US" sz="2772" dirty="0">
                <a:latin typeface="Calibri"/>
                <a:cs typeface="Calibri"/>
              </a:rPr>
              <a:t> </a:t>
            </a:r>
            <a:r>
              <a:rPr lang="en-US" sz="2772" dirty="0" err="1">
                <a:latin typeface="Calibri"/>
                <a:cs typeface="Calibri"/>
              </a:rPr>
              <a:t>purus</a:t>
            </a:r>
            <a:r>
              <a:rPr lang="en-US" sz="2772" dirty="0">
                <a:latin typeface="Calibri"/>
                <a:cs typeface="Calibri"/>
              </a:rPr>
              <a:t>. </a:t>
            </a:r>
            <a:r>
              <a:rPr lang="en-US" sz="277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4F50C-821D-4BFE-92E3-D3E5E2AA810C}"/>
              </a:ext>
            </a:extLst>
          </p:cNvPr>
          <p:cNvSpPr/>
          <p:nvPr/>
        </p:nvSpPr>
        <p:spPr>
          <a:xfrm>
            <a:off x="803193" y="16844743"/>
            <a:ext cx="8778615" cy="7560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5145" tIns="142572" rIns="285145" bIns="142572" spcCol="0" rtlCol="0" anchor="ctr"/>
          <a:lstStyle/>
          <a:p>
            <a:pPr algn="ctr"/>
            <a:endParaRPr lang="en-US" sz="3757" dirty="0"/>
          </a:p>
        </p:txBody>
      </p:sp>
    </p:spTree>
    <p:extLst>
      <p:ext uri="{BB962C8B-B14F-4D97-AF65-F5344CB8AC3E}">
        <p14:creationId xmlns:p14="http://schemas.microsoft.com/office/powerpoint/2010/main" val="5006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407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Osaka</vt:lpstr>
      <vt:lpstr>Times New Roman</vt:lpstr>
      <vt:lpstr>Office Theme</vt:lpstr>
      <vt:lpstr>PowerPoint Presentation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Vishu Mahajan</dc:creator>
  <cp:lastModifiedBy>Sepideh Afkhami Goli</cp:lastModifiedBy>
  <cp:revision>38</cp:revision>
  <dcterms:created xsi:type="dcterms:W3CDTF">2013-05-06T23:03:37Z</dcterms:created>
  <dcterms:modified xsi:type="dcterms:W3CDTF">2019-02-01T21:17:58Z</dcterms:modified>
</cp:coreProperties>
</file>