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</p:sldIdLst>
  <p:sldSz cx="21383625" cy="30275213"/>
  <p:notesSz cx="7010400" cy="9296400"/>
  <p:defaultTextStyle>
    <a:defPPr>
      <a:defRPr lang="en-US"/>
    </a:defPPr>
    <a:lvl1pPr marL="0" algn="l" defTabSz="1475776" rtl="0" eaLnBrk="1" latinLnBrk="0" hangingPunct="1">
      <a:defRPr sz="5783" kern="1200">
        <a:solidFill>
          <a:schemeClr val="tx1"/>
        </a:solidFill>
        <a:latin typeface="+mn-lt"/>
        <a:ea typeface="+mn-ea"/>
        <a:cs typeface="+mn-cs"/>
      </a:defRPr>
    </a:lvl1pPr>
    <a:lvl2pPr marL="1475776" algn="l" defTabSz="1475776" rtl="0" eaLnBrk="1" latinLnBrk="0" hangingPunct="1">
      <a:defRPr sz="5783" kern="1200">
        <a:solidFill>
          <a:schemeClr val="tx1"/>
        </a:solidFill>
        <a:latin typeface="+mn-lt"/>
        <a:ea typeface="+mn-ea"/>
        <a:cs typeface="+mn-cs"/>
      </a:defRPr>
    </a:lvl2pPr>
    <a:lvl3pPr marL="2951552" algn="l" defTabSz="1475776" rtl="0" eaLnBrk="1" latinLnBrk="0" hangingPunct="1">
      <a:defRPr sz="5783" kern="1200">
        <a:solidFill>
          <a:schemeClr val="tx1"/>
        </a:solidFill>
        <a:latin typeface="+mn-lt"/>
        <a:ea typeface="+mn-ea"/>
        <a:cs typeface="+mn-cs"/>
      </a:defRPr>
    </a:lvl3pPr>
    <a:lvl4pPr marL="4427328" algn="l" defTabSz="1475776" rtl="0" eaLnBrk="1" latinLnBrk="0" hangingPunct="1">
      <a:defRPr sz="5783" kern="1200">
        <a:solidFill>
          <a:schemeClr val="tx1"/>
        </a:solidFill>
        <a:latin typeface="+mn-lt"/>
        <a:ea typeface="+mn-ea"/>
        <a:cs typeface="+mn-cs"/>
      </a:defRPr>
    </a:lvl4pPr>
    <a:lvl5pPr marL="5903103" algn="l" defTabSz="1475776" rtl="0" eaLnBrk="1" latinLnBrk="0" hangingPunct="1">
      <a:defRPr sz="5783" kern="1200">
        <a:solidFill>
          <a:schemeClr val="tx1"/>
        </a:solidFill>
        <a:latin typeface="+mn-lt"/>
        <a:ea typeface="+mn-ea"/>
        <a:cs typeface="+mn-cs"/>
      </a:defRPr>
    </a:lvl5pPr>
    <a:lvl6pPr marL="7378879" algn="l" defTabSz="1475776" rtl="0" eaLnBrk="1" latinLnBrk="0" hangingPunct="1">
      <a:defRPr sz="5783" kern="1200">
        <a:solidFill>
          <a:schemeClr val="tx1"/>
        </a:solidFill>
        <a:latin typeface="+mn-lt"/>
        <a:ea typeface="+mn-ea"/>
        <a:cs typeface="+mn-cs"/>
      </a:defRPr>
    </a:lvl6pPr>
    <a:lvl7pPr marL="8854655" algn="l" defTabSz="1475776" rtl="0" eaLnBrk="1" latinLnBrk="0" hangingPunct="1">
      <a:defRPr sz="5783" kern="1200">
        <a:solidFill>
          <a:schemeClr val="tx1"/>
        </a:solidFill>
        <a:latin typeface="+mn-lt"/>
        <a:ea typeface="+mn-ea"/>
        <a:cs typeface="+mn-cs"/>
      </a:defRPr>
    </a:lvl7pPr>
    <a:lvl8pPr marL="10330431" algn="l" defTabSz="1475776" rtl="0" eaLnBrk="1" latinLnBrk="0" hangingPunct="1">
      <a:defRPr sz="5783" kern="1200">
        <a:solidFill>
          <a:schemeClr val="tx1"/>
        </a:solidFill>
        <a:latin typeface="+mn-lt"/>
        <a:ea typeface="+mn-ea"/>
        <a:cs typeface="+mn-cs"/>
      </a:defRPr>
    </a:lvl8pPr>
    <a:lvl9pPr marL="11806207" algn="l" defTabSz="1475776" rtl="0" eaLnBrk="1" latinLnBrk="0" hangingPunct="1">
      <a:defRPr sz="578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536" userDrawn="1">
          <p15:clr>
            <a:srgbClr val="A4A3A4"/>
          </p15:clr>
        </p15:guide>
        <p15:guide id="2" pos="673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249"/>
    <a:srgbClr val="33CC33"/>
    <a:srgbClr val="E32426"/>
    <a:srgbClr val="EE0303"/>
    <a:srgbClr val="F2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25" d="100"/>
          <a:sy n="25" d="100"/>
        </p:scale>
        <p:origin x="3114" y="60"/>
      </p:cViewPr>
      <p:guideLst>
        <p:guide orient="horz" pos="9536"/>
        <p:guide pos="673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3773" y="9404940"/>
            <a:ext cx="18176084" cy="6489548"/>
          </a:xfrm>
        </p:spPr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7548" y="17155954"/>
            <a:ext cx="14968538" cy="773699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901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8027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7040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76054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95067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14081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33095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52108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99F62-B450-4D4B-B11E-5C8B729FDB10}" type="datetimeFigureOut">
              <a:rPr lang="en-US" smtClean="0"/>
              <a:t>2/1/2019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65124-7854-2C47-8E4F-90CA92A5E5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6877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99F62-B450-4D4B-B11E-5C8B729FDB10}" type="datetimeFigureOut">
              <a:rPr lang="en-US" smtClean="0"/>
              <a:t>2/1/2019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65124-7854-2C47-8E4F-90CA92A5E5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2148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9158" y="19454629"/>
            <a:ext cx="18176084" cy="6012994"/>
          </a:xfrm>
        </p:spPr>
        <p:txBody>
          <a:bodyPr anchor="t"/>
          <a:lstStyle>
            <a:lvl1pPr algn="l">
              <a:defRPr sz="16633" b="1" cap="all"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89158" y="12831933"/>
            <a:ext cx="18176084" cy="6622701"/>
          </a:xfrm>
        </p:spPr>
        <p:txBody>
          <a:bodyPr anchor="b"/>
          <a:lstStyle>
            <a:lvl1pPr marL="0" indent="0">
              <a:buNone/>
              <a:defRPr sz="8317">
                <a:solidFill>
                  <a:schemeClr val="tx1">
                    <a:tint val="75000"/>
                  </a:schemeClr>
                </a:solidFill>
              </a:defRPr>
            </a:lvl1pPr>
            <a:lvl2pPr marL="1901360" indent="0">
              <a:buNone/>
              <a:defRPr sz="7450">
                <a:solidFill>
                  <a:schemeClr val="tx1">
                    <a:tint val="75000"/>
                  </a:schemeClr>
                </a:solidFill>
              </a:defRPr>
            </a:lvl2pPr>
            <a:lvl3pPr marL="3802719" indent="0">
              <a:buNone/>
              <a:defRPr sz="6671">
                <a:solidFill>
                  <a:schemeClr val="tx1">
                    <a:tint val="75000"/>
                  </a:schemeClr>
                </a:solidFill>
              </a:defRPr>
            </a:lvl3pPr>
            <a:lvl4pPr marL="5704079" indent="0">
              <a:buNone/>
              <a:defRPr sz="5804">
                <a:solidFill>
                  <a:schemeClr val="tx1">
                    <a:tint val="75000"/>
                  </a:schemeClr>
                </a:solidFill>
              </a:defRPr>
            </a:lvl4pPr>
            <a:lvl5pPr marL="7605439" indent="0">
              <a:buNone/>
              <a:defRPr sz="5804">
                <a:solidFill>
                  <a:schemeClr val="tx1">
                    <a:tint val="75000"/>
                  </a:schemeClr>
                </a:solidFill>
              </a:defRPr>
            </a:lvl5pPr>
            <a:lvl6pPr marL="9506799" indent="0">
              <a:buNone/>
              <a:defRPr sz="5804">
                <a:solidFill>
                  <a:schemeClr val="tx1">
                    <a:tint val="75000"/>
                  </a:schemeClr>
                </a:solidFill>
              </a:defRPr>
            </a:lvl6pPr>
            <a:lvl7pPr marL="11408159" indent="0">
              <a:buNone/>
              <a:defRPr sz="5804">
                <a:solidFill>
                  <a:schemeClr val="tx1">
                    <a:tint val="75000"/>
                  </a:schemeClr>
                </a:solidFill>
              </a:defRPr>
            </a:lvl7pPr>
            <a:lvl8pPr marL="13309518" indent="0">
              <a:buNone/>
              <a:defRPr sz="5804">
                <a:solidFill>
                  <a:schemeClr val="tx1">
                    <a:tint val="75000"/>
                  </a:schemeClr>
                </a:solidFill>
              </a:defRPr>
            </a:lvl8pPr>
            <a:lvl9pPr marL="15210878" indent="0">
              <a:buNone/>
              <a:defRPr sz="580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99F62-B450-4D4B-B11E-5C8B729FDB10}" type="datetimeFigureOut">
              <a:rPr lang="en-US" smtClean="0"/>
              <a:t>2/1/2019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65124-7854-2C47-8E4F-90CA92A5E5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686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5732" y="33905435"/>
            <a:ext cx="4718502" cy="95906550"/>
          </a:xfrm>
        </p:spPr>
        <p:txBody>
          <a:bodyPr/>
          <a:lstStyle>
            <a:lvl1pPr>
              <a:defRPr sz="11608"/>
            </a:lvl1pPr>
            <a:lvl2pPr>
              <a:defRPr sz="9962"/>
            </a:lvl2pPr>
            <a:lvl3pPr>
              <a:defRPr sz="8317"/>
            </a:lvl3pPr>
            <a:lvl4pPr>
              <a:defRPr sz="7450"/>
            </a:lvl4pPr>
            <a:lvl5pPr>
              <a:defRPr sz="7450"/>
            </a:lvl5pPr>
            <a:lvl6pPr>
              <a:defRPr sz="7450"/>
            </a:lvl6pPr>
            <a:lvl7pPr>
              <a:defRPr sz="7450"/>
            </a:lvl7pPr>
            <a:lvl8pPr>
              <a:defRPr sz="7450"/>
            </a:lvl8pPr>
            <a:lvl9pPr>
              <a:defRPr sz="745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20630" y="33905435"/>
            <a:ext cx="4718506" cy="95906550"/>
          </a:xfrm>
        </p:spPr>
        <p:txBody>
          <a:bodyPr/>
          <a:lstStyle>
            <a:lvl1pPr>
              <a:defRPr sz="11608"/>
            </a:lvl1pPr>
            <a:lvl2pPr>
              <a:defRPr sz="9962"/>
            </a:lvl2pPr>
            <a:lvl3pPr>
              <a:defRPr sz="8317"/>
            </a:lvl3pPr>
            <a:lvl4pPr>
              <a:defRPr sz="7450"/>
            </a:lvl4pPr>
            <a:lvl5pPr>
              <a:defRPr sz="7450"/>
            </a:lvl5pPr>
            <a:lvl6pPr>
              <a:defRPr sz="7450"/>
            </a:lvl6pPr>
            <a:lvl7pPr>
              <a:defRPr sz="7450"/>
            </a:lvl7pPr>
            <a:lvl8pPr>
              <a:defRPr sz="7450"/>
            </a:lvl8pPr>
            <a:lvl9pPr>
              <a:defRPr sz="745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99F62-B450-4D4B-B11E-5C8B729FDB10}" type="datetimeFigureOut">
              <a:rPr lang="en-US" smtClean="0"/>
              <a:t>2/1/2019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65124-7854-2C47-8E4F-90CA92A5E5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5888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186" y="1212412"/>
            <a:ext cx="19245263" cy="5045869"/>
          </a:xfrm>
        </p:spPr>
        <p:txBody>
          <a:bodyPr/>
          <a:lstStyle>
            <a:lvl1pPr>
              <a:defRPr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179" y="6776884"/>
            <a:ext cx="9448148" cy="2824283"/>
          </a:xfrm>
        </p:spPr>
        <p:txBody>
          <a:bodyPr anchor="b"/>
          <a:lstStyle>
            <a:lvl1pPr marL="0" indent="0">
              <a:buNone/>
              <a:defRPr sz="9962" b="1"/>
            </a:lvl1pPr>
            <a:lvl2pPr marL="1901360" indent="0">
              <a:buNone/>
              <a:defRPr sz="8317" b="1"/>
            </a:lvl2pPr>
            <a:lvl3pPr marL="3802719" indent="0">
              <a:buNone/>
              <a:defRPr sz="7450" b="1"/>
            </a:lvl3pPr>
            <a:lvl4pPr marL="5704079" indent="0">
              <a:buNone/>
              <a:defRPr sz="6671" b="1"/>
            </a:lvl4pPr>
            <a:lvl5pPr marL="7605439" indent="0">
              <a:buNone/>
              <a:defRPr sz="6671" b="1"/>
            </a:lvl5pPr>
            <a:lvl6pPr marL="9506799" indent="0">
              <a:buNone/>
              <a:defRPr sz="6671" b="1"/>
            </a:lvl6pPr>
            <a:lvl7pPr marL="11408159" indent="0">
              <a:buNone/>
              <a:defRPr sz="6671" b="1"/>
            </a:lvl7pPr>
            <a:lvl8pPr marL="13309518" indent="0">
              <a:buNone/>
              <a:defRPr sz="6671" b="1"/>
            </a:lvl8pPr>
            <a:lvl9pPr marL="15210878" indent="0">
              <a:buNone/>
              <a:defRPr sz="6671" b="1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179" y="9601167"/>
            <a:ext cx="9448148" cy="17443290"/>
          </a:xfrm>
        </p:spPr>
        <p:txBody>
          <a:bodyPr/>
          <a:lstStyle>
            <a:lvl1pPr>
              <a:defRPr sz="9962"/>
            </a:lvl1pPr>
            <a:lvl2pPr>
              <a:defRPr sz="8317"/>
            </a:lvl2pPr>
            <a:lvl3pPr>
              <a:defRPr sz="7450"/>
            </a:lvl3pPr>
            <a:lvl4pPr>
              <a:defRPr sz="6671"/>
            </a:lvl4pPr>
            <a:lvl5pPr>
              <a:defRPr sz="6671"/>
            </a:lvl5pPr>
            <a:lvl6pPr>
              <a:defRPr sz="6671"/>
            </a:lvl6pPr>
            <a:lvl7pPr>
              <a:defRPr sz="6671"/>
            </a:lvl7pPr>
            <a:lvl8pPr>
              <a:defRPr sz="6671"/>
            </a:lvl8pPr>
            <a:lvl9pPr>
              <a:defRPr sz="6671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862589" y="6776884"/>
            <a:ext cx="9451859" cy="2824283"/>
          </a:xfrm>
        </p:spPr>
        <p:txBody>
          <a:bodyPr anchor="b"/>
          <a:lstStyle>
            <a:lvl1pPr marL="0" indent="0">
              <a:buNone/>
              <a:defRPr sz="9962" b="1"/>
            </a:lvl1pPr>
            <a:lvl2pPr marL="1901360" indent="0">
              <a:buNone/>
              <a:defRPr sz="8317" b="1"/>
            </a:lvl2pPr>
            <a:lvl3pPr marL="3802719" indent="0">
              <a:buNone/>
              <a:defRPr sz="7450" b="1"/>
            </a:lvl3pPr>
            <a:lvl4pPr marL="5704079" indent="0">
              <a:buNone/>
              <a:defRPr sz="6671" b="1"/>
            </a:lvl4pPr>
            <a:lvl5pPr marL="7605439" indent="0">
              <a:buNone/>
              <a:defRPr sz="6671" b="1"/>
            </a:lvl5pPr>
            <a:lvl6pPr marL="9506799" indent="0">
              <a:buNone/>
              <a:defRPr sz="6671" b="1"/>
            </a:lvl6pPr>
            <a:lvl7pPr marL="11408159" indent="0">
              <a:buNone/>
              <a:defRPr sz="6671" b="1"/>
            </a:lvl7pPr>
            <a:lvl8pPr marL="13309518" indent="0">
              <a:buNone/>
              <a:defRPr sz="6671" b="1"/>
            </a:lvl8pPr>
            <a:lvl9pPr marL="15210878" indent="0">
              <a:buNone/>
              <a:defRPr sz="6671" b="1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862589" y="9601167"/>
            <a:ext cx="9451859" cy="17443290"/>
          </a:xfrm>
        </p:spPr>
        <p:txBody>
          <a:bodyPr/>
          <a:lstStyle>
            <a:lvl1pPr>
              <a:defRPr sz="9962"/>
            </a:lvl1pPr>
            <a:lvl2pPr>
              <a:defRPr sz="8317"/>
            </a:lvl2pPr>
            <a:lvl3pPr>
              <a:defRPr sz="7450"/>
            </a:lvl3pPr>
            <a:lvl4pPr>
              <a:defRPr sz="6671"/>
            </a:lvl4pPr>
            <a:lvl5pPr>
              <a:defRPr sz="6671"/>
            </a:lvl5pPr>
            <a:lvl6pPr>
              <a:defRPr sz="6671"/>
            </a:lvl6pPr>
            <a:lvl7pPr>
              <a:defRPr sz="6671"/>
            </a:lvl7pPr>
            <a:lvl8pPr>
              <a:defRPr sz="6671"/>
            </a:lvl8pPr>
            <a:lvl9pPr>
              <a:defRPr sz="6671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99F62-B450-4D4B-B11E-5C8B729FDB10}" type="datetimeFigureOut">
              <a:rPr lang="en-US" smtClean="0"/>
              <a:t>2/1/2019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65124-7854-2C47-8E4F-90CA92A5E5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6526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99F62-B450-4D4B-B11E-5C8B729FDB10}" type="datetimeFigureOut">
              <a:rPr lang="en-US" smtClean="0"/>
              <a:t>2/1/2019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65124-7854-2C47-8E4F-90CA92A5E5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264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99F62-B450-4D4B-B11E-5C8B729FDB10}" type="datetimeFigureOut">
              <a:rPr lang="en-US" smtClean="0"/>
              <a:t>2/1/2019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65124-7854-2C47-8E4F-90CA92A5E5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4284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188" y="1205402"/>
            <a:ext cx="7035065" cy="5129967"/>
          </a:xfrm>
        </p:spPr>
        <p:txBody>
          <a:bodyPr anchor="b"/>
          <a:lstStyle>
            <a:lvl1pPr algn="l">
              <a:defRPr sz="8317" b="1"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0407" y="1205409"/>
            <a:ext cx="11954043" cy="25839055"/>
          </a:xfrm>
        </p:spPr>
        <p:txBody>
          <a:bodyPr/>
          <a:lstStyle>
            <a:lvl1pPr>
              <a:defRPr sz="13341"/>
            </a:lvl1pPr>
            <a:lvl2pPr>
              <a:defRPr sz="11608"/>
            </a:lvl2pPr>
            <a:lvl3pPr>
              <a:defRPr sz="9962"/>
            </a:lvl3pPr>
            <a:lvl4pPr>
              <a:defRPr sz="8317"/>
            </a:lvl4pPr>
            <a:lvl5pPr>
              <a:defRPr sz="8317"/>
            </a:lvl5pPr>
            <a:lvl6pPr>
              <a:defRPr sz="8317"/>
            </a:lvl6pPr>
            <a:lvl7pPr>
              <a:defRPr sz="8317"/>
            </a:lvl7pPr>
            <a:lvl8pPr>
              <a:defRPr sz="8317"/>
            </a:lvl8pPr>
            <a:lvl9pPr>
              <a:defRPr sz="8317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9188" y="6335376"/>
            <a:ext cx="7035065" cy="20709088"/>
          </a:xfrm>
        </p:spPr>
        <p:txBody>
          <a:bodyPr/>
          <a:lstStyle>
            <a:lvl1pPr marL="0" indent="0">
              <a:buNone/>
              <a:defRPr sz="5804"/>
            </a:lvl1pPr>
            <a:lvl2pPr marL="1901360" indent="0">
              <a:buNone/>
              <a:defRPr sz="5025"/>
            </a:lvl2pPr>
            <a:lvl3pPr marL="3802719" indent="0">
              <a:buNone/>
              <a:defRPr sz="4158"/>
            </a:lvl3pPr>
            <a:lvl4pPr marL="5704079" indent="0">
              <a:buNone/>
              <a:defRPr sz="3725"/>
            </a:lvl4pPr>
            <a:lvl5pPr marL="7605439" indent="0">
              <a:buNone/>
              <a:defRPr sz="3725"/>
            </a:lvl5pPr>
            <a:lvl6pPr marL="9506799" indent="0">
              <a:buNone/>
              <a:defRPr sz="3725"/>
            </a:lvl6pPr>
            <a:lvl7pPr marL="11408159" indent="0">
              <a:buNone/>
              <a:defRPr sz="3725"/>
            </a:lvl7pPr>
            <a:lvl8pPr marL="13309518" indent="0">
              <a:buNone/>
              <a:defRPr sz="3725"/>
            </a:lvl8pPr>
            <a:lvl9pPr marL="15210878" indent="0">
              <a:buNone/>
              <a:defRPr sz="3725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99F62-B450-4D4B-B11E-5C8B729FDB10}" type="datetimeFigureOut">
              <a:rPr lang="en-US" smtClean="0"/>
              <a:t>2/1/2019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65124-7854-2C47-8E4F-90CA92A5E5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9797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1338" y="21192649"/>
            <a:ext cx="12830175" cy="2501912"/>
          </a:xfrm>
        </p:spPr>
        <p:txBody>
          <a:bodyPr anchor="b"/>
          <a:lstStyle>
            <a:lvl1pPr algn="l">
              <a:defRPr sz="8317" b="1"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91338" y="2705147"/>
            <a:ext cx="12830175" cy="18165128"/>
          </a:xfrm>
        </p:spPr>
        <p:txBody>
          <a:bodyPr/>
          <a:lstStyle>
            <a:lvl1pPr marL="0" indent="0">
              <a:buNone/>
              <a:defRPr sz="13341"/>
            </a:lvl1pPr>
            <a:lvl2pPr marL="1901360" indent="0">
              <a:buNone/>
              <a:defRPr sz="11608"/>
            </a:lvl2pPr>
            <a:lvl3pPr marL="3802719" indent="0">
              <a:buNone/>
              <a:defRPr sz="9962"/>
            </a:lvl3pPr>
            <a:lvl4pPr marL="5704079" indent="0">
              <a:buNone/>
              <a:defRPr sz="8317"/>
            </a:lvl4pPr>
            <a:lvl5pPr marL="7605439" indent="0">
              <a:buNone/>
              <a:defRPr sz="8317"/>
            </a:lvl5pPr>
            <a:lvl6pPr marL="9506799" indent="0">
              <a:buNone/>
              <a:defRPr sz="8317"/>
            </a:lvl6pPr>
            <a:lvl7pPr marL="11408159" indent="0">
              <a:buNone/>
              <a:defRPr sz="8317"/>
            </a:lvl7pPr>
            <a:lvl8pPr marL="13309518" indent="0">
              <a:buNone/>
              <a:defRPr sz="8317"/>
            </a:lvl8pPr>
            <a:lvl9pPr marL="15210878" indent="0">
              <a:buNone/>
              <a:defRPr sz="8317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91338" y="23694561"/>
            <a:ext cx="12830175" cy="3553131"/>
          </a:xfrm>
        </p:spPr>
        <p:txBody>
          <a:bodyPr/>
          <a:lstStyle>
            <a:lvl1pPr marL="0" indent="0">
              <a:buNone/>
              <a:defRPr sz="5804"/>
            </a:lvl1pPr>
            <a:lvl2pPr marL="1901360" indent="0">
              <a:buNone/>
              <a:defRPr sz="5025"/>
            </a:lvl2pPr>
            <a:lvl3pPr marL="3802719" indent="0">
              <a:buNone/>
              <a:defRPr sz="4158"/>
            </a:lvl3pPr>
            <a:lvl4pPr marL="5704079" indent="0">
              <a:buNone/>
              <a:defRPr sz="3725"/>
            </a:lvl4pPr>
            <a:lvl5pPr marL="7605439" indent="0">
              <a:buNone/>
              <a:defRPr sz="3725"/>
            </a:lvl5pPr>
            <a:lvl6pPr marL="9506799" indent="0">
              <a:buNone/>
              <a:defRPr sz="3725"/>
            </a:lvl6pPr>
            <a:lvl7pPr marL="11408159" indent="0">
              <a:buNone/>
              <a:defRPr sz="3725"/>
            </a:lvl7pPr>
            <a:lvl8pPr marL="13309518" indent="0">
              <a:buNone/>
              <a:defRPr sz="3725"/>
            </a:lvl8pPr>
            <a:lvl9pPr marL="15210878" indent="0">
              <a:buNone/>
              <a:defRPr sz="3725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99F62-B450-4D4B-B11E-5C8B729FDB10}" type="datetimeFigureOut">
              <a:rPr lang="en-US" smtClean="0"/>
              <a:t>2/1/2019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65124-7854-2C47-8E4F-90CA92A5E5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723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99F62-B450-4D4B-B11E-5C8B729FDB10}" type="datetimeFigureOut">
              <a:rPr lang="en-US" smtClean="0"/>
              <a:t>2/1/2019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65124-7854-2C47-8E4F-90CA92A5E5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2809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92640" y="5816766"/>
            <a:ext cx="2446496" cy="123995220"/>
          </a:xfrm>
        </p:spPr>
        <p:txBody>
          <a:bodyPr vert="eaVert"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5732" y="5816766"/>
            <a:ext cx="6990512" cy="123995220"/>
          </a:xfrm>
        </p:spPr>
        <p:txBody>
          <a:bodyPr vert="eaVert"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99F62-B450-4D4B-B11E-5C8B729FDB10}" type="datetimeFigureOut">
              <a:rPr lang="en-US" smtClean="0"/>
              <a:t>2/1/2019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65124-7854-2C47-8E4F-90CA92A5E5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0601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186" y="1212412"/>
            <a:ext cx="19245263" cy="5045869"/>
          </a:xfrm>
          <a:prstGeom prst="rect">
            <a:avLst/>
          </a:prstGeom>
        </p:spPr>
        <p:txBody>
          <a:bodyPr vert="horz" lIns="438958" tIns="219479" rIns="438958" bIns="219479" rtlCol="0" anchor="ctr">
            <a:normAutofit/>
          </a:bodyPr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186" y="7064223"/>
            <a:ext cx="19245263" cy="19980241"/>
          </a:xfrm>
          <a:prstGeom prst="rect">
            <a:avLst/>
          </a:prstGeom>
        </p:spPr>
        <p:txBody>
          <a:bodyPr vert="horz" lIns="438958" tIns="219479" rIns="438958" bIns="219479" rtlCol="0">
            <a:normAutofit/>
          </a:bodyPr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9181" y="28060639"/>
            <a:ext cx="4989514" cy="1611875"/>
          </a:xfrm>
          <a:prstGeom prst="rect">
            <a:avLst/>
          </a:prstGeom>
        </p:spPr>
        <p:txBody>
          <a:bodyPr vert="horz" lIns="438958" tIns="219479" rIns="438958" bIns="219479" rtlCol="0" anchor="ctr"/>
          <a:lstStyle>
            <a:lvl1pPr algn="l">
              <a:defRPr sz="5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999F62-B450-4D4B-B11E-5C8B729FDB10}" type="datetimeFigureOut">
              <a:rPr lang="en-US" smtClean="0"/>
              <a:t>2/1/2019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306077" y="28060639"/>
            <a:ext cx="6771481" cy="1611875"/>
          </a:xfrm>
          <a:prstGeom prst="rect">
            <a:avLst/>
          </a:prstGeom>
        </p:spPr>
        <p:txBody>
          <a:bodyPr vert="horz" lIns="438958" tIns="219479" rIns="438958" bIns="219479" rtlCol="0" anchor="ctr"/>
          <a:lstStyle>
            <a:lvl1pPr algn="ctr">
              <a:defRPr sz="5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324934" y="28060639"/>
            <a:ext cx="4989514" cy="1611875"/>
          </a:xfrm>
          <a:prstGeom prst="rect">
            <a:avLst/>
          </a:prstGeom>
        </p:spPr>
        <p:txBody>
          <a:bodyPr vert="horz" lIns="438958" tIns="219479" rIns="438958" bIns="219479" rtlCol="0" anchor="ctr"/>
          <a:lstStyle>
            <a:lvl1pPr algn="r">
              <a:defRPr sz="5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865124-7854-2C47-8E4F-90CA92A5E5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323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901360" rtl="0" eaLnBrk="1" latinLnBrk="0" hangingPunct="1">
        <a:spcBef>
          <a:spcPct val="0"/>
        </a:spcBef>
        <a:buNone/>
        <a:defRPr sz="1827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426019" indent="-1426019" algn="l" defTabSz="1901360" rtl="0" eaLnBrk="1" latinLnBrk="0" hangingPunct="1">
        <a:spcBef>
          <a:spcPct val="20000"/>
        </a:spcBef>
        <a:buFont typeface="Arial"/>
        <a:buChar char="•"/>
        <a:defRPr sz="13341" kern="1200">
          <a:solidFill>
            <a:schemeClr val="tx1"/>
          </a:solidFill>
          <a:latin typeface="+mn-lt"/>
          <a:ea typeface="+mn-ea"/>
          <a:cs typeface="+mn-cs"/>
        </a:defRPr>
      </a:lvl1pPr>
      <a:lvl2pPr marL="3089709" indent="-1188350" algn="l" defTabSz="1901360" rtl="0" eaLnBrk="1" latinLnBrk="0" hangingPunct="1">
        <a:spcBef>
          <a:spcPct val="20000"/>
        </a:spcBef>
        <a:buFont typeface="Arial"/>
        <a:buChar char="–"/>
        <a:defRPr sz="11608" kern="1200">
          <a:solidFill>
            <a:schemeClr val="tx1"/>
          </a:solidFill>
          <a:latin typeface="+mn-lt"/>
          <a:ea typeface="+mn-ea"/>
          <a:cs typeface="+mn-cs"/>
        </a:defRPr>
      </a:lvl2pPr>
      <a:lvl3pPr marL="4753400" indent="-950680" algn="l" defTabSz="1901360" rtl="0" eaLnBrk="1" latinLnBrk="0" hangingPunct="1">
        <a:spcBef>
          <a:spcPct val="20000"/>
        </a:spcBef>
        <a:buFont typeface="Arial"/>
        <a:buChar char="•"/>
        <a:defRPr sz="9962" kern="1200">
          <a:solidFill>
            <a:schemeClr val="tx1"/>
          </a:solidFill>
          <a:latin typeface="+mn-lt"/>
          <a:ea typeface="+mn-ea"/>
          <a:cs typeface="+mn-cs"/>
        </a:defRPr>
      </a:lvl3pPr>
      <a:lvl4pPr marL="6654759" indent="-950680" algn="l" defTabSz="1901360" rtl="0" eaLnBrk="1" latinLnBrk="0" hangingPunct="1">
        <a:spcBef>
          <a:spcPct val="20000"/>
        </a:spcBef>
        <a:buFont typeface="Arial"/>
        <a:buChar char="–"/>
        <a:defRPr sz="8317" kern="1200">
          <a:solidFill>
            <a:schemeClr val="tx1"/>
          </a:solidFill>
          <a:latin typeface="+mn-lt"/>
          <a:ea typeface="+mn-ea"/>
          <a:cs typeface="+mn-cs"/>
        </a:defRPr>
      </a:lvl4pPr>
      <a:lvl5pPr marL="8556119" indent="-950680" algn="l" defTabSz="1901360" rtl="0" eaLnBrk="1" latinLnBrk="0" hangingPunct="1">
        <a:spcBef>
          <a:spcPct val="20000"/>
        </a:spcBef>
        <a:buFont typeface="Arial"/>
        <a:buChar char="»"/>
        <a:defRPr sz="8317" kern="1200">
          <a:solidFill>
            <a:schemeClr val="tx1"/>
          </a:solidFill>
          <a:latin typeface="+mn-lt"/>
          <a:ea typeface="+mn-ea"/>
          <a:cs typeface="+mn-cs"/>
        </a:defRPr>
      </a:lvl5pPr>
      <a:lvl6pPr marL="10457478" indent="-950680" algn="l" defTabSz="1901360" rtl="0" eaLnBrk="1" latinLnBrk="0" hangingPunct="1">
        <a:spcBef>
          <a:spcPct val="20000"/>
        </a:spcBef>
        <a:buFont typeface="Arial"/>
        <a:buChar char="•"/>
        <a:defRPr sz="8317" kern="1200">
          <a:solidFill>
            <a:schemeClr val="tx1"/>
          </a:solidFill>
          <a:latin typeface="+mn-lt"/>
          <a:ea typeface="+mn-ea"/>
          <a:cs typeface="+mn-cs"/>
        </a:defRPr>
      </a:lvl6pPr>
      <a:lvl7pPr marL="12358839" indent="-950680" algn="l" defTabSz="1901360" rtl="0" eaLnBrk="1" latinLnBrk="0" hangingPunct="1">
        <a:spcBef>
          <a:spcPct val="20000"/>
        </a:spcBef>
        <a:buFont typeface="Arial"/>
        <a:buChar char="•"/>
        <a:defRPr sz="8317" kern="1200">
          <a:solidFill>
            <a:schemeClr val="tx1"/>
          </a:solidFill>
          <a:latin typeface="+mn-lt"/>
          <a:ea typeface="+mn-ea"/>
          <a:cs typeface="+mn-cs"/>
        </a:defRPr>
      </a:lvl7pPr>
      <a:lvl8pPr marL="14260198" indent="-950680" algn="l" defTabSz="1901360" rtl="0" eaLnBrk="1" latinLnBrk="0" hangingPunct="1">
        <a:spcBef>
          <a:spcPct val="20000"/>
        </a:spcBef>
        <a:buFont typeface="Arial"/>
        <a:buChar char="•"/>
        <a:defRPr sz="8317" kern="1200">
          <a:solidFill>
            <a:schemeClr val="tx1"/>
          </a:solidFill>
          <a:latin typeface="+mn-lt"/>
          <a:ea typeface="+mn-ea"/>
          <a:cs typeface="+mn-cs"/>
        </a:defRPr>
      </a:lvl8pPr>
      <a:lvl9pPr marL="16161558" indent="-950680" algn="l" defTabSz="1901360" rtl="0" eaLnBrk="1" latinLnBrk="0" hangingPunct="1">
        <a:spcBef>
          <a:spcPct val="20000"/>
        </a:spcBef>
        <a:buFont typeface="Arial"/>
        <a:buChar char="•"/>
        <a:defRPr sz="831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901360" rtl="0" eaLnBrk="1" latinLnBrk="0" hangingPunct="1">
        <a:defRPr sz="7450" kern="1200">
          <a:solidFill>
            <a:schemeClr val="tx1"/>
          </a:solidFill>
          <a:latin typeface="+mn-lt"/>
          <a:ea typeface="+mn-ea"/>
          <a:cs typeface="+mn-cs"/>
        </a:defRPr>
      </a:lvl1pPr>
      <a:lvl2pPr marL="1901360" algn="l" defTabSz="1901360" rtl="0" eaLnBrk="1" latinLnBrk="0" hangingPunct="1">
        <a:defRPr sz="7450" kern="1200">
          <a:solidFill>
            <a:schemeClr val="tx1"/>
          </a:solidFill>
          <a:latin typeface="+mn-lt"/>
          <a:ea typeface="+mn-ea"/>
          <a:cs typeface="+mn-cs"/>
        </a:defRPr>
      </a:lvl2pPr>
      <a:lvl3pPr marL="3802719" algn="l" defTabSz="1901360" rtl="0" eaLnBrk="1" latinLnBrk="0" hangingPunct="1">
        <a:defRPr sz="7450" kern="1200">
          <a:solidFill>
            <a:schemeClr val="tx1"/>
          </a:solidFill>
          <a:latin typeface="+mn-lt"/>
          <a:ea typeface="+mn-ea"/>
          <a:cs typeface="+mn-cs"/>
        </a:defRPr>
      </a:lvl3pPr>
      <a:lvl4pPr marL="5704079" algn="l" defTabSz="1901360" rtl="0" eaLnBrk="1" latinLnBrk="0" hangingPunct="1">
        <a:defRPr sz="7450" kern="1200">
          <a:solidFill>
            <a:schemeClr val="tx1"/>
          </a:solidFill>
          <a:latin typeface="+mn-lt"/>
          <a:ea typeface="+mn-ea"/>
          <a:cs typeface="+mn-cs"/>
        </a:defRPr>
      </a:lvl4pPr>
      <a:lvl5pPr marL="7605439" algn="l" defTabSz="1901360" rtl="0" eaLnBrk="1" latinLnBrk="0" hangingPunct="1">
        <a:defRPr sz="7450" kern="1200">
          <a:solidFill>
            <a:schemeClr val="tx1"/>
          </a:solidFill>
          <a:latin typeface="+mn-lt"/>
          <a:ea typeface="+mn-ea"/>
          <a:cs typeface="+mn-cs"/>
        </a:defRPr>
      </a:lvl5pPr>
      <a:lvl6pPr marL="9506799" algn="l" defTabSz="1901360" rtl="0" eaLnBrk="1" latinLnBrk="0" hangingPunct="1">
        <a:defRPr sz="7450" kern="1200">
          <a:solidFill>
            <a:schemeClr val="tx1"/>
          </a:solidFill>
          <a:latin typeface="+mn-lt"/>
          <a:ea typeface="+mn-ea"/>
          <a:cs typeface="+mn-cs"/>
        </a:defRPr>
      </a:lvl6pPr>
      <a:lvl7pPr marL="11408159" algn="l" defTabSz="1901360" rtl="0" eaLnBrk="1" latinLnBrk="0" hangingPunct="1">
        <a:defRPr sz="7450" kern="1200">
          <a:solidFill>
            <a:schemeClr val="tx1"/>
          </a:solidFill>
          <a:latin typeface="+mn-lt"/>
          <a:ea typeface="+mn-ea"/>
          <a:cs typeface="+mn-cs"/>
        </a:defRPr>
      </a:lvl7pPr>
      <a:lvl8pPr marL="13309518" algn="l" defTabSz="1901360" rtl="0" eaLnBrk="1" latinLnBrk="0" hangingPunct="1">
        <a:defRPr sz="7450" kern="1200">
          <a:solidFill>
            <a:schemeClr val="tx1"/>
          </a:solidFill>
          <a:latin typeface="+mn-lt"/>
          <a:ea typeface="+mn-ea"/>
          <a:cs typeface="+mn-cs"/>
        </a:defRPr>
      </a:lvl8pPr>
      <a:lvl9pPr marL="15210878" algn="l" defTabSz="1901360" rtl="0" eaLnBrk="1" latinLnBrk="0" hangingPunct="1">
        <a:defRPr sz="74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A28C0C7-A509-4D6A-8E44-B9493A27A7FA}"/>
              </a:ext>
            </a:extLst>
          </p:cNvPr>
          <p:cNvSpPr/>
          <p:nvPr/>
        </p:nvSpPr>
        <p:spPr>
          <a:xfrm>
            <a:off x="45836" y="-3418"/>
            <a:ext cx="21383626" cy="3916196"/>
          </a:xfrm>
          <a:prstGeom prst="rect">
            <a:avLst/>
          </a:prstGeom>
          <a:solidFill>
            <a:srgbClr val="00A249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7450"/>
          </a:p>
        </p:txBody>
      </p:sp>
      <p:sp>
        <p:nvSpPr>
          <p:cNvPr id="8" name="Round Same Side Corner Rectangle 7"/>
          <p:cNvSpPr/>
          <p:nvPr/>
        </p:nvSpPr>
        <p:spPr>
          <a:xfrm>
            <a:off x="499988" y="5634714"/>
            <a:ext cx="9570919" cy="697502"/>
          </a:xfrm>
          <a:prstGeom prst="round2Same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450" dirty="0"/>
          </a:p>
        </p:txBody>
      </p:sp>
      <p:sp>
        <p:nvSpPr>
          <p:cNvPr id="7" name="TextBox 6"/>
          <p:cNvSpPr txBox="1"/>
          <p:nvPr/>
        </p:nvSpPr>
        <p:spPr>
          <a:xfrm>
            <a:off x="-2521175" y="801544"/>
            <a:ext cx="25184164" cy="1943776"/>
          </a:xfrm>
          <a:prstGeom prst="rect">
            <a:avLst/>
          </a:prstGeom>
          <a:noFill/>
        </p:spPr>
        <p:txBody>
          <a:bodyPr wrap="square" lIns="380275" tIns="190138" rIns="380275" bIns="190138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5631" b="1" spc="208" dirty="0">
                <a:solidFill>
                  <a:schemeClr val="bg1"/>
                </a:solidFill>
                <a:latin typeface="Calibri"/>
                <a:cs typeface="Calibri"/>
              </a:rPr>
              <a:t>Title of Research Poster</a:t>
            </a:r>
          </a:p>
          <a:p>
            <a:pPr algn="ctr">
              <a:lnSpc>
                <a:spcPct val="90000"/>
              </a:lnSpc>
            </a:pPr>
            <a:r>
              <a:rPr lang="en-US" sz="5631" b="1" spc="208" dirty="0">
                <a:solidFill>
                  <a:schemeClr val="bg1"/>
                </a:solidFill>
                <a:latin typeface="Calibri"/>
                <a:cs typeface="Calibri"/>
              </a:rPr>
              <a:t>Line 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-2521175" y="2509494"/>
            <a:ext cx="25184164" cy="1317194"/>
          </a:xfrm>
          <a:prstGeom prst="rect">
            <a:avLst/>
          </a:prstGeom>
          <a:noFill/>
        </p:spPr>
        <p:txBody>
          <a:bodyPr wrap="square" lIns="380275" tIns="190138" rIns="380275" bIns="190138" rtlCol="0">
            <a:spAutoFit/>
          </a:bodyPr>
          <a:lstStyle/>
          <a:p>
            <a:pPr algn="ctr"/>
            <a:r>
              <a:rPr lang="en-US" sz="3032" spc="208" dirty="0">
                <a:solidFill>
                  <a:schemeClr val="bg1"/>
                </a:solidFill>
                <a:latin typeface="Arial"/>
                <a:cs typeface="Arial"/>
              </a:rPr>
              <a:t>Author(s)</a:t>
            </a:r>
          </a:p>
          <a:p>
            <a:pPr algn="ctr"/>
            <a:r>
              <a:rPr lang="en-US" sz="3032" spc="208" dirty="0">
                <a:solidFill>
                  <a:schemeClr val="bg1"/>
                </a:solidFill>
                <a:latin typeface="Arial"/>
                <a:cs typeface="Arial"/>
              </a:rPr>
              <a:t>Department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03194" y="5678089"/>
            <a:ext cx="8964506" cy="625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65" dirty="0">
                <a:solidFill>
                  <a:srgbClr val="FFFFFF"/>
                </a:solidFill>
                <a:cs typeface="Calibri"/>
              </a:rPr>
              <a:t>Subheading 1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99988" y="6366686"/>
            <a:ext cx="9570919" cy="8408049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450"/>
          </a:p>
        </p:txBody>
      </p:sp>
      <p:sp>
        <p:nvSpPr>
          <p:cNvPr id="15" name="TextBox 14"/>
          <p:cNvSpPr txBox="1"/>
          <p:nvPr/>
        </p:nvSpPr>
        <p:spPr>
          <a:xfrm>
            <a:off x="789128" y="6766160"/>
            <a:ext cx="8792680" cy="77709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96075" indent="-396075">
              <a:buFont typeface="Arial"/>
              <a:buChar char="•"/>
            </a:pPr>
            <a:r>
              <a:rPr lang="en-US" sz="2772" dirty="0" err="1">
                <a:latin typeface="Calibri"/>
                <a:cs typeface="Calibri"/>
              </a:rPr>
              <a:t>Lorem</a:t>
            </a:r>
            <a:r>
              <a:rPr lang="en-US" sz="2772" dirty="0">
                <a:latin typeface="Calibri"/>
                <a:cs typeface="Calibri"/>
              </a:rPr>
              <a:t> </a:t>
            </a:r>
            <a:r>
              <a:rPr lang="en-US" sz="2772" dirty="0" err="1">
                <a:latin typeface="Calibri"/>
                <a:cs typeface="Calibri"/>
              </a:rPr>
              <a:t>ipsum</a:t>
            </a:r>
            <a:r>
              <a:rPr lang="en-US" sz="2772" dirty="0">
                <a:latin typeface="Calibri"/>
                <a:cs typeface="Calibri"/>
              </a:rPr>
              <a:t> dolor sit </a:t>
            </a:r>
            <a:r>
              <a:rPr lang="en-US" sz="2772" dirty="0" err="1">
                <a:latin typeface="Calibri"/>
                <a:cs typeface="Calibri"/>
              </a:rPr>
              <a:t>amet</a:t>
            </a:r>
            <a:r>
              <a:rPr lang="en-US" sz="2772" dirty="0">
                <a:latin typeface="Calibri"/>
                <a:cs typeface="Calibri"/>
              </a:rPr>
              <a:t>, </a:t>
            </a:r>
            <a:r>
              <a:rPr lang="en-US" sz="2772" dirty="0" err="1">
                <a:latin typeface="Calibri"/>
                <a:cs typeface="Calibri"/>
              </a:rPr>
              <a:t>consectetur</a:t>
            </a:r>
            <a:r>
              <a:rPr lang="en-US" sz="2772" dirty="0">
                <a:latin typeface="Calibri"/>
                <a:cs typeface="Calibri"/>
              </a:rPr>
              <a:t> </a:t>
            </a:r>
            <a:r>
              <a:rPr lang="en-US" sz="2772" dirty="0" err="1">
                <a:latin typeface="Calibri"/>
                <a:cs typeface="Calibri"/>
              </a:rPr>
              <a:t>adipiscing</a:t>
            </a:r>
            <a:r>
              <a:rPr lang="en-US" sz="2772" dirty="0">
                <a:latin typeface="Calibri"/>
                <a:cs typeface="Calibri"/>
              </a:rPr>
              <a:t> </a:t>
            </a:r>
            <a:r>
              <a:rPr lang="en-US" sz="2772" dirty="0" err="1">
                <a:latin typeface="Calibri"/>
                <a:cs typeface="Calibri"/>
              </a:rPr>
              <a:t>elit</a:t>
            </a:r>
            <a:r>
              <a:rPr lang="en-US" sz="2772" dirty="0">
                <a:latin typeface="Calibri"/>
                <a:cs typeface="Calibri"/>
              </a:rPr>
              <a:t>. </a:t>
            </a:r>
            <a:r>
              <a:rPr lang="en-US" sz="2772" dirty="0" err="1">
                <a:latin typeface="Calibri"/>
                <a:cs typeface="Calibri"/>
              </a:rPr>
              <a:t>Pellen</a:t>
            </a:r>
            <a:r>
              <a:rPr lang="en-US" sz="2772" dirty="0">
                <a:latin typeface="Calibri"/>
                <a:cs typeface="Calibri"/>
              </a:rPr>
              <a:t> </a:t>
            </a:r>
            <a:r>
              <a:rPr lang="en-US" sz="2772" dirty="0" err="1">
                <a:latin typeface="Calibri"/>
                <a:cs typeface="Calibri"/>
              </a:rPr>
              <a:t>tesque</a:t>
            </a:r>
            <a:r>
              <a:rPr lang="en-US" sz="2772" dirty="0">
                <a:latin typeface="Calibri"/>
                <a:cs typeface="Calibri"/>
              </a:rPr>
              <a:t> dui </a:t>
            </a:r>
            <a:r>
              <a:rPr lang="en-US" sz="2772" dirty="0" err="1">
                <a:latin typeface="Calibri"/>
                <a:cs typeface="Calibri"/>
              </a:rPr>
              <a:t>orci</a:t>
            </a:r>
            <a:r>
              <a:rPr lang="en-US" sz="2772" dirty="0">
                <a:latin typeface="Calibri"/>
                <a:cs typeface="Calibri"/>
              </a:rPr>
              <a:t>, </a:t>
            </a:r>
            <a:r>
              <a:rPr lang="en-US" sz="2772" dirty="0" err="1">
                <a:latin typeface="Calibri"/>
                <a:cs typeface="Calibri"/>
              </a:rPr>
              <a:t>rhoncus</a:t>
            </a:r>
            <a:r>
              <a:rPr lang="en-US" sz="2772" dirty="0">
                <a:latin typeface="Calibri"/>
                <a:cs typeface="Calibri"/>
              </a:rPr>
              <a:t> </a:t>
            </a:r>
            <a:r>
              <a:rPr lang="en-US" sz="2772" dirty="0" err="1">
                <a:latin typeface="Calibri"/>
                <a:cs typeface="Calibri"/>
              </a:rPr>
              <a:t>interdum</a:t>
            </a:r>
            <a:r>
              <a:rPr lang="en-US" sz="2772" dirty="0">
                <a:latin typeface="Calibri"/>
                <a:cs typeface="Calibri"/>
              </a:rPr>
              <a:t> </a:t>
            </a:r>
            <a:r>
              <a:rPr lang="en-US" sz="2772" dirty="0" err="1">
                <a:latin typeface="Calibri"/>
                <a:cs typeface="Calibri"/>
              </a:rPr>
              <a:t>adipiscing</a:t>
            </a:r>
            <a:r>
              <a:rPr lang="en-US" sz="2772" dirty="0">
                <a:latin typeface="Calibri"/>
                <a:cs typeface="Calibri"/>
              </a:rPr>
              <a:t> et, </a:t>
            </a:r>
            <a:r>
              <a:rPr lang="en-US" sz="2772" dirty="0" err="1">
                <a:latin typeface="Calibri"/>
                <a:cs typeface="Calibri"/>
              </a:rPr>
              <a:t>sollicitudin</a:t>
            </a:r>
            <a:r>
              <a:rPr lang="en-US" sz="2772" dirty="0">
                <a:latin typeface="Calibri"/>
                <a:cs typeface="Calibri"/>
              </a:rPr>
              <a:t> non. </a:t>
            </a:r>
          </a:p>
          <a:p>
            <a:pPr marL="396075" indent="-396075">
              <a:buFont typeface="Arial"/>
              <a:buChar char="•"/>
            </a:pPr>
            <a:endParaRPr lang="en-US" sz="2772" dirty="0">
              <a:latin typeface="Calibri"/>
              <a:cs typeface="Calibri"/>
            </a:endParaRPr>
          </a:p>
          <a:p>
            <a:pPr marL="396075" indent="-396075">
              <a:buFont typeface="Arial"/>
              <a:buChar char="•"/>
            </a:pPr>
            <a:r>
              <a:rPr lang="en-US" sz="2772" dirty="0" err="1">
                <a:latin typeface="Calibri"/>
                <a:cs typeface="Calibri"/>
              </a:rPr>
              <a:t>Nunc</a:t>
            </a:r>
            <a:r>
              <a:rPr lang="en-US" sz="2772" dirty="0">
                <a:latin typeface="Calibri"/>
                <a:cs typeface="Calibri"/>
              </a:rPr>
              <a:t> </a:t>
            </a:r>
            <a:r>
              <a:rPr lang="en-US" sz="2772" dirty="0" err="1">
                <a:latin typeface="Calibri"/>
                <a:cs typeface="Calibri"/>
              </a:rPr>
              <a:t>consequat</a:t>
            </a:r>
            <a:r>
              <a:rPr lang="en-US" sz="2772" dirty="0">
                <a:latin typeface="Calibri"/>
                <a:cs typeface="Calibri"/>
              </a:rPr>
              <a:t>, </a:t>
            </a:r>
            <a:r>
              <a:rPr lang="en-US" sz="2772" dirty="0" err="1">
                <a:latin typeface="Calibri"/>
                <a:cs typeface="Calibri"/>
              </a:rPr>
              <a:t>metus</a:t>
            </a:r>
            <a:r>
              <a:rPr lang="en-US" sz="2772" dirty="0">
                <a:latin typeface="Calibri"/>
                <a:cs typeface="Calibri"/>
              </a:rPr>
              <a:t> ac </a:t>
            </a:r>
            <a:r>
              <a:rPr lang="en-US" sz="2772" dirty="0" err="1">
                <a:latin typeface="Calibri"/>
                <a:cs typeface="Calibri"/>
              </a:rPr>
              <a:t>sagittis</a:t>
            </a:r>
            <a:r>
              <a:rPr lang="en-US" sz="2772" dirty="0">
                <a:latin typeface="Calibri"/>
                <a:cs typeface="Calibri"/>
              </a:rPr>
              <a:t> </a:t>
            </a:r>
            <a:r>
              <a:rPr lang="en-US" sz="2772" dirty="0" err="1">
                <a:latin typeface="Calibri"/>
                <a:cs typeface="Calibri"/>
              </a:rPr>
              <a:t>aliquam</a:t>
            </a:r>
            <a:r>
              <a:rPr lang="en-US" sz="2772" dirty="0">
                <a:latin typeface="Calibri"/>
                <a:cs typeface="Calibri"/>
              </a:rPr>
              <a:t>, </a:t>
            </a:r>
            <a:r>
              <a:rPr lang="en-US" sz="2772" dirty="0" err="1">
                <a:latin typeface="Calibri"/>
                <a:cs typeface="Calibri"/>
              </a:rPr>
              <a:t>purus</a:t>
            </a:r>
            <a:r>
              <a:rPr lang="en-US" sz="2772" dirty="0">
                <a:latin typeface="Calibri"/>
                <a:cs typeface="Calibri"/>
              </a:rPr>
              <a:t> quam </a:t>
            </a:r>
            <a:r>
              <a:rPr lang="en-US" sz="2772" dirty="0" err="1">
                <a:latin typeface="Calibri"/>
                <a:cs typeface="Calibri"/>
              </a:rPr>
              <a:t>euismod</a:t>
            </a:r>
            <a:r>
              <a:rPr lang="en-US" sz="2772" dirty="0">
                <a:latin typeface="Calibri"/>
                <a:cs typeface="Calibri"/>
              </a:rPr>
              <a:t> </a:t>
            </a:r>
            <a:r>
              <a:rPr lang="en-US" sz="2772" dirty="0" err="1">
                <a:latin typeface="Calibri"/>
                <a:cs typeface="Calibri"/>
              </a:rPr>
              <a:t>purus</a:t>
            </a:r>
            <a:r>
              <a:rPr lang="en-US" sz="2772" dirty="0">
                <a:latin typeface="Calibri"/>
                <a:cs typeface="Calibri"/>
              </a:rPr>
              <a:t>, non </a:t>
            </a:r>
            <a:r>
              <a:rPr lang="en-US" sz="2772" dirty="0" err="1">
                <a:latin typeface="Calibri"/>
                <a:cs typeface="Calibri"/>
              </a:rPr>
              <a:t>ullamcorper</a:t>
            </a:r>
            <a:r>
              <a:rPr lang="en-US" sz="2772" dirty="0">
                <a:latin typeface="Calibri"/>
                <a:cs typeface="Calibri"/>
              </a:rPr>
              <a:t> </a:t>
            </a:r>
            <a:r>
              <a:rPr lang="en-US" sz="2772" dirty="0" err="1">
                <a:latin typeface="Calibri"/>
                <a:cs typeface="Calibri"/>
              </a:rPr>
              <a:t>augue</a:t>
            </a:r>
            <a:r>
              <a:rPr lang="en-US" sz="2772" dirty="0">
                <a:latin typeface="Calibri"/>
                <a:cs typeface="Calibri"/>
              </a:rPr>
              <a:t> </a:t>
            </a:r>
            <a:r>
              <a:rPr lang="en-US" sz="2772" dirty="0" err="1">
                <a:latin typeface="Calibri"/>
                <a:cs typeface="Calibri"/>
              </a:rPr>
              <a:t>orci</a:t>
            </a:r>
            <a:r>
              <a:rPr lang="en-US" sz="2772" dirty="0">
                <a:latin typeface="Calibri"/>
                <a:cs typeface="Calibri"/>
              </a:rPr>
              <a:t> </a:t>
            </a:r>
            <a:r>
              <a:rPr lang="en-US" sz="2772" dirty="0" err="1">
                <a:latin typeface="Calibri"/>
                <a:cs typeface="Calibri"/>
              </a:rPr>
              <a:t>eget</a:t>
            </a:r>
            <a:r>
              <a:rPr lang="en-US" sz="2772" dirty="0">
                <a:latin typeface="Calibri"/>
                <a:cs typeface="Calibri"/>
              </a:rPr>
              <a:t> ligula. </a:t>
            </a:r>
            <a:r>
              <a:rPr lang="en-US" sz="2772" dirty="0" err="1">
                <a:latin typeface="Calibri"/>
                <a:cs typeface="Calibri"/>
              </a:rPr>
              <a:t>Duis</a:t>
            </a:r>
            <a:r>
              <a:rPr lang="en-US" sz="2772" dirty="0">
                <a:latin typeface="Calibri"/>
                <a:cs typeface="Calibri"/>
              </a:rPr>
              <a:t> </a:t>
            </a:r>
            <a:r>
              <a:rPr lang="en-US" sz="2772" dirty="0" err="1">
                <a:latin typeface="Calibri"/>
                <a:cs typeface="Calibri"/>
              </a:rPr>
              <a:t>sed</a:t>
            </a:r>
            <a:r>
              <a:rPr lang="en-US" sz="2772" dirty="0">
                <a:latin typeface="Calibri"/>
                <a:cs typeface="Calibri"/>
              </a:rPr>
              <a:t> </a:t>
            </a:r>
            <a:r>
              <a:rPr lang="en-US" sz="2772" dirty="0" err="1">
                <a:latin typeface="Calibri"/>
                <a:cs typeface="Calibri"/>
              </a:rPr>
              <a:t>purus</a:t>
            </a:r>
            <a:r>
              <a:rPr lang="en-US" sz="2772" dirty="0">
                <a:latin typeface="Calibri"/>
                <a:cs typeface="Calibri"/>
              </a:rPr>
              <a:t> </a:t>
            </a:r>
            <a:r>
              <a:rPr lang="en-US" sz="2772" dirty="0" err="1">
                <a:latin typeface="Calibri"/>
                <a:cs typeface="Calibri"/>
              </a:rPr>
              <a:t>rutrum</a:t>
            </a:r>
            <a:r>
              <a:rPr lang="en-US" sz="2772" dirty="0">
                <a:latin typeface="Calibri"/>
                <a:cs typeface="Calibri"/>
              </a:rPr>
              <a:t>, </a:t>
            </a:r>
            <a:r>
              <a:rPr lang="en-US" sz="2772" dirty="0" err="1">
                <a:latin typeface="Calibri"/>
                <a:cs typeface="Calibri"/>
              </a:rPr>
              <a:t>vulputate</a:t>
            </a:r>
            <a:r>
              <a:rPr lang="en-US" sz="2772" dirty="0">
                <a:latin typeface="Calibri"/>
                <a:cs typeface="Calibri"/>
              </a:rPr>
              <a:t> </a:t>
            </a:r>
            <a:r>
              <a:rPr lang="en-US" sz="2772" dirty="0" err="1">
                <a:latin typeface="Calibri"/>
                <a:cs typeface="Calibri"/>
              </a:rPr>
              <a:t>nunc</a:t>
            </a:r>
            <a:r>
              <a:rPr lang="en-US" sz="2772" dirty="0">
                <a:latin typeface="Calibri"/>
                <a:cs typeface="Calibri"/>
              </a:rPr>
              <a:t> id, </a:t>
            </a:r>
            <a:r>
              <a:rPr lang="en-US" sz="2772" dirty="0" err="1">
                <a:latin typeface="Calibri"/>
                <a:cs typeface="Calibri"/>
              </a:rPr>
              <a:t>viverra</a:t>
            </a:r>
            <a:r>
              <a:rPr lang="en-US" sz="2772" dirty="0">
                <a:latin typeface="Calibri"/>
                <a:cs typeface="Calibri"/>
              </a:rPr>
              <a:t> </a:t>
            </a:r>
            <a:r>
              <a:rPr lang="en-US" sz="2772" dirty="0" err="1">
                <a:latin typeface="Calibri"/>
                <a:cs typeface="Calibri"/>
              </a:rPr>
              <a:t>nunc</a:t>
            </a:r>
            <a:r>
              <a:rPr lang="en-US" sz="2772" dirty="0">
                <a:latin typeface="Calibri"/>
                <a:cs typeface="Calibri"/>
              </a:rPr>
              <a:t>. </a:t>
            </a:r>
            <a:r>
              <a:rPr lang="en-US" sz="2772" dirty="0" err="1">
                <a:latin typeface="Calibri"/>
                <a:cs typeface="Calibri"/>
              </a:rPr>
              <a:t>Praesent</a:t>
            </a:r>
            <a:r>
              <a:rPr lang="en-US" sz="2772" dirty="0">
                <a:latin typeface="Calibri"/>
                <a:cs typeface="Calibri"/>
              </a:rPr>
              <a:t> </a:t>
            </a:r>
            <a:r>
              <a:rPr lang="en-US" sz="2772" dirty="0" err="1">
                <a:latin typeface="Calibri"/>
                <a:cs typeface="Calibri"/>
              </a:rPr>
              <a:t>eget</a:t>
            </a:r>
            <a:r>
              <a:rPr lang="en-US" sz="2772" dirty="0">
                <a:latin typeface="Calibri"/>
                <a:cs typeface="Calibri"/>
              </a:rPr>
              <a:t> </a:t>
            </a:r>
            <a:r>
              <a:rPr lang="en-US" sz="2772" dirty="0" err="1">
                <a:latin typeface="Calibri"/>
                <a:cs typeface="Calibri"/>
              </a:rPr>
              <a:t>convallis</a:t>
            </a:r>
            <a:r>
              <a:rPr lang="en-US" sz="2772" dirty="0">
                <a:latin typeface="Calibri"/>
                <a:cs typeface="Calibri"/>
              </a:rPr>
              <a:t> </a:t>
            </a:r>
            <a:r>
              <a:rPr lang="en-US" sz="2772" dirty="0" err="1">
                <a:latin typeface="Calibri"/>
                <a:cs typeface="Calibri"/>
              </a:rPr>
              <a:t>sapien</a:t>
            </a:r>
            <a:r>
              <a:rPr lang="en-US" sz="2772" dirty="0">
                <a:latin typeface="Calibri"/>
                <a:cs typeface="Calibri"/>
              </a:rPr>
              <a:t>. </a:t>
            </a:r>
            <a:r>
              <a:rPr lang="en-US" sz="2772" dirty="0" err="1">
                <a:latin typeface="Calibri"/>
                <a:cs typeface="Calibri"/>
              </a:rPr>
              <a:t>Fusce</a:t>
            </a:r>
            <a:r>
              <a:rPr lang="en-US" sz="2772" dirty="0">
                <a:latin typeface="Calibri"/>
                <a:cs typeface="Calibri"/>
              </a:rPr>
              <a:t> </a:t>
            </a:r>
            <a:r>
              <a:rPr lang="en-US" sz="2772" dirty="0" err="1">
                <a:latin typeface="Calibri"/>
                <a:cs typeface="Calibri"/>
              </a:rPr>
              <a:t>nec</a:t>
            </a:r>
            <a:r>
              <a:rPr lang="en-US" sz="2772" dirty="0">
                <a:latin typeface="Calibri"/>
                <a:cs typeface="Calibri"/>
              </a:rPr>
              <a:t> </a:t>
            </a:r>
            <a:r>
              <a:rPr lang="en-US" sz="2772" dirty="0" err="1">
                <a:latin typeface="Calibri"/>
                <a:cs typeface="Calibri"/>
              </a:rPr>
              <a:t>molestie</a:t>
            </a:r>
            <a:r>
              <a:rPr lang="en-US" sz="2772" dirty="0">
                <a:latin typeface="Calibri"/>
                <a:cs typeface="Calibri"/>
              </a:rPr>
              <a:t> lacus. </a:t>
            </a:r>
            <a:r>
              <a:rPr lang="en-US" sz="2772" dirty="0" err="1">
                <a:latin typeface="Calibri"/>
                <a:cs typeface="Calibri"/>
              </a:rPr>
              <a:t>Etiam</a:t>
            </a:r>
            <a:r>
              <a:rPr lang="en-US" sz="2772" dirty="0">
                <a:latin typeface="Calibri"/>
                <a:cs typeface="Calibri"/>
              </a:rPr>
              <a:t> </a:t>
            </a:r>
            <a:r>
              <a:rPr lang="en-US" sz="2772" dirty="0" err="1">
                <a:latin typeface="Calibri"/>
                <a:cs typeface="Calibri"/>
              </a:rPr>
              <a:t>ut</a:t>
            </a:r>
            <a:r>
              <a:rPr lang="en-US" sz="2772" dirty="0">
                <a:latin typeface="Calibri"/>
                <a:cs typeface="Calibri"/>
              </a:rPr>
              <a:t> </a:t>
            </a:r>
            <a:r>
              <a:rPr lang="en-US" sz="2772" dirty="0" err="1">
                <a:latin typeface="Calibri"/>
                <a:cs typeface="Calibri"/>
              </a:rPr>
              <a:t>augue</a:t>
            </a:r>
            <a:r>
              <a:rPr lang="en-US" sz="2772" dirty="0">
                <a:latin typeface="Calibri"/>
                <a:cs typeface="Calibri"/>
              </a:rPr>
              <a:t> </a:t>
            </a:r>
            <a:r>
              <a:rPr lang="en-US" sz="2772" dirty="0" err="1">
                <a:latin typeface="Calibri"/>
                <a:cs typeface="Calibri"/>
              </a:rPr>
              <a:t>purus</a:t>
            </a:r>
            <a:r>
              <a:rPr lang="en-US" sz="2772" dirty="0">
                <a:latin typeface="Calibri"/>
                <a:cs typeface="Calibri"/>
              </a:rPr>
              <a:t>. Integer </a:t>
            </a:r>
            <a:r>
              <a:rPr lang="en-US" sz="2772" dirty="0" err="1">
                <a:latin typeface="Calibri"/>
                <a:cs typeface="Calibri"/>
              </a:rPr>
              <a:t>scelerisque</a:t>
            </a:r>
            <a:r>
              <a:rPr lang="en-US" sz="2772" dirty="0">
                <a:latin typeface="Calibri"/>
                <a:cs typeface="Calibri"/>
              </a:rPr>
              <a:t> </a:t>
            </a:r>
            <a:r>
              <a:rPr lang="en-US" sz="2772" dirty="0" err="1">
                <a:latin typeface="Calibri"/>
                <a:cs typeface="Calibri"/>
              </a:rPr>
              <a:t>metus</a:t>
            </a:r>
            <a:r>
              <a:rPr lang="en-US" sz="2772" dirty="0">
                <a:latin typeface="Calibri"/>
                <a:cs typeface="Calibri"/>
              </a:rPr>
              <a:t> </a:t>
            </a:r>
            <a:r>
              <a:rPr lang="en-US" sz="2772" dirty="0" err="1">
                <a:latin typeface="Calibri"/>
                <a:cs typeface="Calibri"/>
              </a:rPr>
              <a:t>quis</a:t>
            </a:r>
            <a:r>
              <a:rPr lang="en-US" sz="2772" dirty="0">
                <a:latin typeface="Calibri"/>
                <a:cs typeface="Calibri"/>
              </a:rPr>
              <a:t> </a:t>
            </a:r>
            <a:r>
              <a:rPr lang="en-US" sz="2772" dirty="0" err="1">
                <a:latin typeface="Calibri"/>
                <a:cs typeface="Calibri"/>
              </a:rPr>
              <a:t>egestas</a:t>
            </a:r>
            <a:r>
              <a:rPr lang="en-US" sz="2772" dirty="0">
                <a:latin typeface="Calibri"/>
                <a:cs typeface="Calibri"/>
              </a:rPr>
              <a:t> </a:t>
            </a:r>
            <a:r>
              <a:rPr lang="en-US" sz="2772" dirty="0" err="1">
                <a:latin typeface="Calibri"/>
                <a:cs typeface="Calibri"/>
              </a:rPr>
              <a:t>congue</a:t>
            </a:r>
            <a:r>
              <a:rPr lang="en-US" sz="2772" dirty="0">
                <a:latin typeface="Calibri"/>
                <a:cs typeface="Calibri"/>
              </a:rPr>
              <a:t>. </a:t>
            </a:r>
          </a:p>
          <a:p>
            <a:pPr marL="396075" indent="-396075">
              <a:buFont typeface="Arial"/>
              <a:buChar char="•"/>
            </a:pPr>
            <a:endParaRPr lang="en-US" sz="2772" dirty="0">
              <a:latin typeface="Calibri"/>
              <a:cs typeface="Calibri"/>
            </a:endParaRPr>
          </a:p>
          <a:p>
            <a:pPr marL="396075" indent="-396075">
              <a:buFont typeface="Arial"/>
              <a:buChar char="•"/>
            </a:pPr>
            <a:r>
              <a:rPr lang="en-US" sz="2772" dirty="0">
                <a:latin typeface="Calibri"/>
                <a:cs typeface="Calibri"/>
              </a:rPr>
              <a:t>Maecenas </a:t>
            </a:r>
            <a:r>
              <a:rPr lang="en-US" sz="2772" dirty="0" err="1">
                <a:latin typeface="Calibri"/>
                <a:cs typeface="Calibri"/>
              </a:rPr>
              <a:t>euismod</a:t>
            </a:r>
            <a:r>
              <a:rPr lang="en-US" sz="2772" dirty="0">
                <a:latin typeface="Calibri"/>
                <a:cs typeface="Calibri"/>
              </a:rPr>
              <a:t> at </a:t>
            </a:r>
            <a:r>
              <a:rPr lang="en-US" sz="2772" dirty="0" err="1">
                <a:latin typeface="Calibri"/>
                <a:cs typeface="Calibri"/>
              </a:rPr>
              <a:t>est</a:t>
            </a:r>
            <a:r>
              <a:rPr lang="en-US" sz="2772" dirty="0">
                <a:latin typeface="Calibri"/>
                <a:cs typeface="Calibri"/>
              </a:rPr>
              <a:t> et </a:t>
            </a:r>
            <a:r>
              <a:rPr lang="en-US" sz="2772" dirty="0" err="1">
                <a:latin typeface="Calibri"/>
                <a:cs typeface="Calibri"/>
              </a:rPr>
              <a:t>dapibus</a:t>
            </a:r>
            <a:r>
              <a:rPr lang="en-US" sz="2772" dirty="0">
                <a:latin typeface="Calibri"/>
                <a:cs typeface="Calibri"/>
              </a:rPr>
              <a:t>. </a:t>
            </a:r>
            <a:r>
              <a:rPr lang="en-US" sz="2772" dirty="0" err="1">
                <a:latin typeface="Calibri"/>
                <a:cs typeface="Calibri"/>
              </a:rPr>
              <a:t>Suspendisse</a:t>
            </a:r>
            <a:r>
              <a:rPr lang="en-US" sz="2772" dirty="0">
                <a:latin typeface="Calibri"/>
                <a:cs typeface="Calibri"/>
              </a:rPr>
              <a:t> </a:t>
            </a:r>
            <a:r>
              <a:rPr lang="en-US" sz="2772" dirty="0" err="1">
                <a:latin typeface="Calibri"/>
                <a:cs typeface="Calibri"/>
              </a:rPr>
              <a:t>egestas</a:t>
            </a:r>
            <a:r>
              <a:rPr lang="en-US" sz="2772" dirty="0">
                <a:latin typeface="Calibri"/>
                <a:cs typeface="Calibri"/>
              </a:rPr>
              <a:t> dui </a:t>
            </a:r>
            <a:r>
              <a:rPr lang="en-US" sz="2772" dirty="0" err="1">
                <a:latin typeface="Calibri"/>
                <a:cs typeface="Calibri"/>
              </a:rPr>
              <a:t>tellus</a:t>
            </a:r>
            <a:r>
              <a:rPr lang="en-US" sz="2772" dirty="0">
                <a:latin typeface="Calibri"/>
                <a:cs typeface="Calibri"/>
              </a:rPr>
              <a:t>, </a:t>
            </a:r>
            <a:r>
              <a:rPr lang="en-US" sz="2772" dirty="0" err="1">
                <a:latin typeface="Calibri"/>
                <a:cs typeface="Calibri"/>
              </a:rPr>
              <a:t>ut</a:t>
            </a:r>
            <a:r>
              <a:rPr lang="en-US" sz="2772" dirty="0">
                <a:latin typeface="Calibri"/>
                <a:cs typeface="Calibri"/>
              </a:rPr>
              <a:t> </a:t>
            </a:r>
            <a:r>
              <a:rPr lang="en-US" sz="2772" dirty="0" err="1">
                <a:latin typeface="Calibri"/>
                <a:cs typeface="Calibri"/>
              </a:rPr>
              <a:t>feugiat</a:t>
            </a:r>
            <a:r>
              <a:rPr lang="en-US" sz="2772" dirty="0">
                <a:latin typeface="Calibri"/>
                <a:cs typeface="Calibri"/>
              </a:rPr>
              <a:t> </a:t>
            </a:r>
            <a:r>
              <a:rPr lang="en-US" sz="2772" dirty="0" err="1">
                <a:latin typeface="Calibri"/>
                <a:cs typeface="Calibri"/>
              </a:rPr>
              <a:t>massa</a:t>
            </a:r>
            <a:r>
              <a:rPr lang="en-US" sz="2772" dirty="0">
                <a:latin typeface="Calibri"/>
                <a:cs typeface="Calibri"/>
              </a:rPr>
              <a:t> </a:t>
            </a:r>
            <a:r>
              <a:rPr lang="en-US" sz="2772" dirty="0" err="1">
                <a:latin typeface="Calibri"/>
                <a:cs typeface="Calibri"/>
              </a:rPr>
              <a:t>fringilla</a:t>
            </a:r>
            <a:r>
              <a:rPr lang="en-US" sz="2772" dirty="0">
                <a:latin typeface="Calibri"/>
                <a:cs typeface="Calibri"/>
              </a:rPr>
              <a:t> in. </a:t>
            </a:r>
            <a:r>
              <a:rPr lang="en-US" sz="2772" dirty="0" err="1">
                <a:latin typeface="Calibri"/>
                <a:cs typeface="Calibri"/>
              </a:rPr>
              <a:t>Sed</a:t>
            </a:r>
            <a:r>
              <a:rPr lang="en-US" sz="2772" dirty="0">
                <a:latin typeface="Calibri"/>
                <a:cs typeface="Calibri"/>
              </a:rPr>
              <a:t> </a:t>
            </a:r>
            <a:r>
              <a:rPr lang="en-US" sz="2772" dirty="0" err="1">
                <a:latin typeface="Calibri"/>
                <a:cs typeface="Calibri"/>
              </a:rPr>
              <a:t>eget</a:t>
            </a:r>
            <a:r>
              <a:rPr lang="en-US" sz="2772" dirty="0">
                <a:latin typeface="Calibri"/>
                <a:cs typeface="Calibri"/>
              </a:rPr>
              <a:t> </a:t>
            </a:r>
            <a:r>
              <a:rPr lang="en-US" sz="2772" dirty="0" err="1">
                <a:latin typeface="Calibri"/>
                <a:cs typeface="Calibri"/>
              </a:rPr>
              <a:t>diam</a:t>
            </a:r>
            <a:r>
              <a:rPr lang="en-US" sz="2772" dirty="0">
                <a:latin typeface="Calibri"/>
                <a:cs typeface="Calibri"/>
              </a:rPr>
              <a:t> </a:t>
            </a:r>
            <a:r>
              <a:rPr lang="en-US" sz="2772" dirty="0" err="1">
                <a:latin typeface="Calibri"/>
                <a:cs typeface="Calibri"/>
              </a:rPr>
              <a:t>mollis</a:t>
            </a:r>
            <a:r>
              <a:rPr lang="en-US" sz="2772" dirty="0">
                <a:latin typeface="Calibri"/>
                <a:cs typeface="Calibri"/>
              </a:rPr>
              <a:t>, </a:t>
            </a:r>
            <a:r>
              <a:rPr lang="en-US" sz="2772" dirty="0" err="1">
                <a:latin typeface="Calibri"/>
                <a:cs typeface="Calibri"/>
              </a:rPr>
              <a:t>tristique</a:t>
            </a:r>
            <a:r>
              <a:rPr lang="en-US" sz="2772" dirty="0">
                <a:latin typeface="Calibri"/>
                <a:cs typeface="Calibri"/>
              </a:rPr>
              <a:t> </a:t>
            </a:r>
            <a:r>
              <a:rPr lang="en-US" sz="2772" dirty="0" err="1">
                <a:latin typeface="Calibri"/>
                <a:cs typeface="Calibri"/>
              </a:rPr>
              <a:t>nunc</a:t>
            </a:r>
            <a:r>
              <a:rPr lang="en-US" sz="2772" dirty="0">
                <a:latin typeface="Calibri"/>
                <a:cs typeface="Calibri"/>
              </a:rPr>
              <a:t> ac, </a:t>
            </a:r>
            <a:r>
              <a:rPr lang="en-US" sz="2772" dirty="0" err="1">
                <a:latin typeface="Calibri"/>
                <a:cs typeface="Calibri"/>
              </a:rPr>
              <a:t>volutpat</a:t>
            </a:r>
            <a:r>
              <a:rPr lang="en-US" sz="2772" dirty="0">
                <a:latin typeface="Calibri"/>
                <a:cs typeface="Calibri"/>
              </a:rPr>
              <a:t> </a:t>
            </a:r>
            <a:r>
              <a:rPr lang="en-US" sz="2772" dirty="0" err="1">
                <a:latin typeface="Calibri"/>
                <a:cs typeface="Calibri"/>
              </a:rPr>
              <a:t>elit</a:t>
            </a:r>
            <a:r>
              <a:rPr lang="en-US" sz="2772" dirty="0">
                <a:latin typeface="Calibri"/>
                <a:cs typeface="Calibri"/>
              </a:rPr>
              <a:t>. </a:t>
            </a:r>
            <a:r>
              <a:rPr lang="en-US" sz="2772" dirty="0" err="1">
                <a:latin typeface="Calibri"/>
                <a:cs typeface="Calibri"/>
              </a:rPr>
              <a:t>Curabitur</a:t>
            </a:r>
            <a:r>
              <a:rPr lang="en-US" sz="2772" dirty="0">
                <a:latin typeface="Calibri"/>
                <a:cs typeface="Calibri"/>
              </a:rPr>
              <a:t> </a:t>
            </a:r>
            <a:r>
              <a:rPr lang="en-US" sz="2772" dirty="0" err="1">
                <a:latin typeface="Calibri"/>
                <a:cs typeface="Calibri"/>
              </a:rPr>
              <a:t>quis</a:t>
            </a:r>
            <a:r>
              <a:rPr lang="en-US" sz="2772" dirty="0">
                <a:latin typeface="Calibri"/>
                <a:cs typeface="Calibri"/>
              </a:rPr>
              <a:t> tempus ante, </a:t>
            </a:r>
            <a:r>
              <a:rPr lang="en-US" sz="2772" dirty="0" err="1">
                <a:latin typeface="Calibri"/>
                <a:cs typeface="Calibri"/>
              </a:rPr>
              <a:t>eget</a:t>
            </a:r>
            <a:r>
              <a:rPr lang="en-US" sz="2772" dirty="0">
                <a:latin typeface="Calibri"/>
                <a:cs typeface="Calibri"/>
              </a:rPr>
              <a:t> </a:t>
            </a:r>
            <a:r>
              <a:rPr lang="en-US" sz="2772" dirty="0" err="1">
                <a:latin typeface="Calibri"/>
                <a:cs typeface="Calibri"/>
              </a:rPr>
              <a:t>hendrerit</a:t>
            </a:r>
            <a:r>
              <a:rPr lang="en-US" sz="2772" dirty="0">
                <a:latin typeface="Calibri"/>
                <a:cs typeface="Calibri"/>
              </a:rPr>
              <a:t> ligula. </a:t>
            </a:r>
          </a:p>
          <a:p>
            <a:pPr marL="396075" indent="-396075">
              <a:buFont typeface="Arial"/>
              <a:buChar char="•"/>
            </a:pPr>
            <a:endParaRPr lang="en-US" sz="2772" dirty="0">
              <a:latin typeface="Calibri"/>
              <a:cs typeface="Calibri"/>
            </a:endParaRPr>
          </a:p>
          <a:p>
            <a:pPr marL="396075" indent="-396075">
              <a:buFont typeface="Arial"/>
              <a:buChar char="•"/>
            </a:pPr>
            <a:r>
              <a:rPr lang="en-US" sz="2772" dirty="0" err="1">
                <a:latin typeface="Calibri"/>
                <a:cs typeface="Calibri"/>
              </a:rPr>
              <a:t>Sed</a:t>
            </a:r>
            <a:r>
              <a:rPr lang="en-US" sz="2772" dirty="0">
                <a:latin typeface="Calibri"/>
                <a:cs typeface="Calibri"/>
              </a:rPr>
              <a:t> </a:t>
            </a:r>
            <a:r>
              <a:rPr lang="en-US" sz="2772" dirty="0" err="1">
                <a:latin typeface="Calibri"/>
                <a:cs typeface="Calibri"/>
              </a:rPr>
              <a:t>dignissim</a:t>
            </a:r>
            <a:r>
              <a:rPr lang="en-US" sz="2772" dirty="0">
                <a:latin typeface="Calibri"/>
                <a:cs typeface="Calibri"/>
              </a:rPr>
              <a:t> </a:t>
            </a:r>
            <a:r>
              <a:rPr lang="en-US" sz="2772" dirty="0" err="1">
                <a:latin typeface="Calibri"/>
                <a:cs typeface="Calibri"/>
              </a:rPr>
              <a:t>lectus</a:t>
            </a:r>
            <a:r>
              <a:rPr lang="en-US" sz="2772" dirty="0">
                <a:latin typeface="Calibri"/>
                <a:cs typeface="Calibri"/>
              </a:rPr>
              <a:t> </a:t>
            </a:r>
            <a:r>
              <a:rPr lang="en-US" sz="2772" dirty="0" err="1">
                <a:latin typeface="Calibri"/>
                <a:cs typeface="Calibri"/>
              </a:rPr>
              <a:t>eget</a:t>
            </a:r>
            <a:r>
              <a:rPr lang="en-US" sz="2772" dirty="0">
                <a:latin typeface="Calibri"/>
                <a:cs typeface="Calibri"/>
              </a:rPr>
              <a:t> </a:t>
            </a:r>
            <a:r>
              <a:rPr lang="en-US" sz="2772" dirty="0" err="1">
                <a:latin typeface="Calibri"/>
                <a:cs typeface="Calibri"/>
              </a:rPr>
              <a:t>rutrum</a:t>
            </a:r>
            <a:r>
              <a:rPr lang="en-US" sz="2772" dirty="0">
                <a:latin typeface="Calibri"/>
                <a:cs typeface="Calibri"/>
              </a:rPr>
              <a:t> </a:t>
            </a:r>
            <a:r>
              <a:rPr lang="en-US" sz="2772" dirty="0" err="1">
                <a:latin typeface="Calibri"/>
                <a:cs typeface="Calibri"/>
              </a:rPr>
              <a:t>laoreet</a:t>
            </a:r>
            <a:r>
              <a:rPr lang="en-US" sz="2772" dirty="0">
                <a:latin typeface="Calibri"/>
                <a:cs typeface="Calibri"/>
              </a:rPr>
              <a:t> </a:t>
            </a:r>
            <a:r>
              <a:rPr lang="en-US" sz="2772" dirty="0" err="1">
                <a:latin typeface="Calibri"/>
                <a:cs typeface="Calibri"/>
              </a:rPr>
              <a:t>hendrerit</a:t>
            </a:r>
            <a:r>
              <a:rPr lang="en-US" sz="2772" dirty="0">
                <a:latin typeface="Calibri"/>
                <a:cs typeface="Calibri"/>
              </a:rPr>
              <a:t> </a:t>
            </a:r>
            <a:r>
              <a:rPr lang="en-US" sz="2772" dirty="0" err="1">
                <a:latin typeface="Calibri"/>
                <a:cs typeface="Calibri"/>
              </a:rPr>
              <a:t>purus</a:t>
            </a:r>
            <a:r>
              <a:rPr lang="en-US" sz="2772" dirty="0">
                <a:latin typeface="Calibri"/>
                <a:cs typeface="Calibri"/>
              </a:rPr>
              <a:t>. </a:t>
            </a:r>
            <a:r>
              <a:rPr lang="en-US" sz="2772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</a:p>
        </p:txBody>
      </p:sp>
      <p:sp>
        <p:nvSpPr>
          <p:cNvPr id="16" name="Round Same Side Corner Rectangle 15"/>
          <p:cNvSpPr/>
          <p:nvPr/>
        </p:nvSpPr>
        <p:spPr>
          <a:xfrm>
            <a:off x="10602927" y="5634713"/>
            <a:ext cx="10372383" cy="778425"/>
          </a:xfrm>
          <a:prstGeom prst="round2SameRect">
            <a:avLst/>
          </a:prstGeom>
          <a:solidFill>
            <a:srgbClr val="7F7F7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450" dirty="0"/>
          </a:p>
        </p:txBody>
      </p:sp>
      <p:sp>
        <p:nvSpPr>
          <p:cNvPr id="18" name="Rectangle 17"/>
          <p:cNvSpPr/>
          <p:nvPr/>
        </p:nvSpPr>
        <p:spPr>
          <a:xfrm>
            <a:off x="10602927" y="6390979"/>
            <a:ext cx="10372383" cy="8408049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450"/>
          </a:p>
        </p:txBody>
      </p:sp>
      <p:sp>
        <p:nvSpPr>
          <p:cNvPr id="19" name="TextBox 18"/>
          <p:cNvSpPr txBox="1"/>
          <p:nvPr/>
        </p:nvSpPr>
        <p:spPr>
          <a:xfrm>
            <a:off x="10602927" y="7057369"/>
            <a:ext cx="9813238" cy="64912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96075" indent="-396075">
              <a:buFont typeface="Arial"/>
              <a:buChar char="•"/>
            </a:pPr>
            <a:r>
              <a:rPr lang="en-US" sz="2772" dirty="0" err="1">
                <a:cs typeface="Calibri"/>
              </a:rPr>
              <a:t>Lorem</a:t>
            </a:r>
            <a:r>
              <a:rPr lang="en-US" sz="2772" dirty="0">
                <a:cs typeface="Calibri"/>
              </a:rPr>
              <a:t> </a:t>
            </a:r>
            <a:r>
              <a:rPr lang="en-US" sz="2772" dirty="0" err="1">
                <a:cs typeface="Calibri"/>
              </a:rPr>
              <a:t>ipsum</a:t>
            </a:r>
            <a:r>
              <a:rPr lang="en-US" sz="2772" dirty="0">
                <a:cs typeface="Calibri"/>
              </a:rPr>
              <a:t> dolor sit </a:t>
            </a:r>
            <a:r>
              <a:rPr lang="en-US" sz="2772" dirty="0" err="1">
                <a:cs typeface="Calibri"/>
              </a:rPr>
              <a:t>amet</a:t>
            </a:r>
            <a:r>
              <a:rPr lang="en-US" sz="2772" dirty="0">
                <a:cs typeface="Calibri"/>
              </a:rPr>
              <a:t>, </a:t>
            </a:r>
            <a:r>
              <a:rPr lang="en-US" sz="2772" dirty="0" err="1">
                <a:cs typeface="Calibri"/>
              </a:rPr>
              <a:t>consectetur</a:t>
            </a:r>
            <a:r>
              <a:rPr lang="en-US" sz="2772" dirty="0">
                <a:cs typeface="Calibri"/>
              </a:rPr>
              <a:t> </a:t>
            </a:r>
            <a:r>
              <a:rPr lang="en-US" sz="2772" dirty="0" err="1">
                <a:cs typeface="Calibri"/>
              </a:rPr>
              <a:t>adipiscing</a:t>
            </a:r>
            <a:r>
              <a:rPr lang="en-US" sz="2772" dirty="0">
                <a:cs typeface="Calibri"/>
              </a:rPr>
              <a:t> </a:t>
            </a:r>
            <a:r>
              <a:rPr lang="en-US" sz="2772" dirty="0" err="1">
                <a:cs typeface="Calibri"/>
              </a:rPr>
              <a:t>elit</a:t>
            </a:r>
            <a:r>
              <a:rPr lang="en-US" sz="2772" dirty="0">
                <a:cs typeface="Calibri"/>
              </a:rPr>
              <a:t>. </a:t>
            </a:r>
            <a:r>
              <a:rPr lang="en-US" sz="2772" dirty="0" err="1">
                <a:cs typeface="Calibri"/>
              </a:rPr>
              <a:t>Pellen</a:t>
            </a:r>
            <a:r>
              <a:rPr lang="en-US" sz="2772" dirty="0">
                <a:cs typeface="Calibri"/>
              </a:rPr>
              <a:t> </a:t>
            </a:r>
            <a:r>
              <a:rPr lang="en-US" sz="2772" dirty="0" err="1">
                <a:cs typeface="Calibri"/>
              </a:rPr>
              <a:t>tesque</a:t>
            </a:r>
            <a:r>
              <a:rPr lang="en-US" sz="2772" dirty="0">
                <a:cs typeface="Calibri"/>
              </a:rPr>
              <a:t> dui </a:t>
            </a:r>
            <a:r>
              <a:rPr lang="en-US" sz="2772" dirty="0" err="1">
                <a:cs typeface="Calibri"/>
              </a:rPr>
              <a:t>orci</a:t>
            </a:r>
            <a:r>
              <a:rPr lang="en-US" sz="2772" dirty="0">
                <a:cs typeface="Calibri"/>
              </a:rPr>
              <a:t>, </a:t>
            </a:r>
            <a:r>
              <a:rPr lang="en-US" sz="2772" dirty="0" err="1">
                <a:cs typeface="Calibri"/>
              </a:rPr>
              <a:t>rhoncus</a:t>
            </a:r>
            <a:r>
              <a:rPr lang="en-US" sz="2772" dirty="0">
                <a:cs typeface="Calibri"/>
              </a:rPr>
              <a:t> </a:t>
            </a:r>
            <a:r>
              <a:rPr lang="en-US" sz="2772" dirty="0" err="1">
                <a:cs typeface="Calibri"/>
              </a:rPr>
              <a:t>interdum</a:t>
            </a:r>
            <a:r>
              <a:rPr lang="en-US" sz="2772" dirty="0">
                <a:cs typeface="Calibri"/>
              </a:rPr>
              <a:t> </a:t>
            </a:r>
            <a:r>
              <a:rPr lang="en-US" sz="2772" dirty="0" err="1">
                <a:cs typeface="Calibri"/>
              </a:rPr>
              <a:t>adipiscing</a:t>
            </a:r>
            <a:r>
              <a:rPr lang="en-US" sz="2772" dirty="0">
                <a:cs typeface="Calibri"/>
              </a:rPr>
              <a:t> et, </a:t>
            </a:r>
            <a:r>
              <a:rPr lang="en-US" sz="2772" dirty="0" err="1">
                <a:cs typeface="Calibri"/>
              </a:rPr>
              <a:t>sollicitudin</a:t>
            </a:r>
            <a:r>
              <a:rPr lang="en-US" sz="2772" dirty="0">
                <a:cs typeface="Calibri"/>
              </a:rPr>
              <a:t> non. </a:t>
            </a:r>
          </a:p>
          <a:p>
            <a:pPr marL="396075" indent="-396075">
              <a:buFont typeface="Arial"/>
              <a:buChar char="•"/>
            </a:pPr>
            <a:endParaRPr lang="en-US" sz="2772" dirty="0">
              <a:cs typeface="Calibri"/>
            </a:endParaRPr>
          </a:p>
          <a:p>
            <a:pPr marL="396075" indent="-396075">
              <a:buFont typeface="Arial"/>
              <a:buChar char="•"/>
            </a:pPr>
            <a:r>
              <a:rPr lang="en-US" sz="2772" dirty="0" err="1">
                <a:cs typeface="Calibri"/>
              </a:rPr>
              <a:t>Nunc</a:t>
            </a:r>
            <a:r>
              <a:rPr lang="en-US" sz="2772" dirty="0">
                <a:cs typeface="Calibri"/>
              </a:rPr>
              <a:t> </a:t>
            </a:r>
            <a:r>
              <a:rPr lang="en-US" sz="2772" dirty="0" err="1">
                <a:cs typeface="Calibri"/>
              </a:rPr>
              <a:t>consequat</a:t>
            </a:r>
            <a:r>
              <a:rPr lang="en-US" sz="2772" dirty="0">
                <a:cs typeface="Calibri"/>
              </a:rPr>
              <a:t>, </a:t>
            </a:r>
            <a:r>
              <a:rPr lang="en-US" sz="2772" dirty="0" err="1">
                <a:cs typeface="Calibri"/>
              </a:rPr>
              <a:t>metus</a:t>
            </a:r>
            <a:r>
              <a:rPr lang="en-US" sz="2772" dirty="0">
                <a:cs typeface="Calibri"/>
              </a:rPr>
              <a:t> ac </a:t>
            </a:r>
            <a:r>
              <a:rPr lang="en-US" sz="2772" dirty="0" err="1">
                <a:cs typeface="Calibri"/>
              </a:rPr>
              <a:t>sagittis</a:t>
            </a:r>
            <a:r>
              <a:rPr lang="en-US" sz="2772" dirty="0">
                <a:cs typeface="Calibri"/>
              </a:rPr>
              <a:t> </a:t>
            </a:r>
            <a:r>
              <a:rPr lang="en-US" sz="2772" dirty="0" err="1">
                <a:cs typeface="Calibri"/>
              </a:rPr>
              <a:t>aliquam</a:t>
            </a:r>
            <a:r>
              <a:rPr lang="en-US" sz="2772" dirty="0">
                <a:cs typeface="Calibri"/>
              </a:rPr>
              <a:t>, </a:t>
            </a:r>
            <a:r>
              <a:rPr lang="en-US" sz="2772" dirty="0" err="1">
                <a:cs typeface="Calibri"/>
              </a:rPr>
              <a:t>purus</a:t>
            </a:r>
            <a:r>
              <a:rPr lang="en-US" sz="2772" dirty="0">
                <a:cs typeface="Calibri"/>
              </a:rPr>
              <a:t> quam </a:t>
            </a:r>
            <a:r>
              <a:rPr lang="en-US" sz="2772" dirty="0" err="1">
                <a:cs typeface="Calibri"/>
              </a:rPr>
              <a:t>euismod</a:t>
            </a:r>
            <a:r>
              <a:rPr lang="en-US" sz="2772" dirty="0">
                <a:cs typeface="Calibri"/>
              </a:rPr>
              <a:t> </a:t>
            </a:r>
            <a:r>
              <a:rPr lang="en-US" sz="2772" dirty="0" err="1">
                <a:cs typeface="Calibri"/>
              </a:rPr>
              <a:t>purus</a:t>
            </a:r>
            <a:r>
              <a:rPr lang="en-US" sz="2772" dirty="0">
                <a:cs typeface="Calibri"/>
              </a:rPr>
              <a:t>, non </a:t>
            </a:r>
            <a:r>
              <a:rPr lang="en-US" sz="2772" dirty="0" err="1">
                <a:cs typeface="Calibri"/>
              </a:rPr>
              <a:t>ullamcorper</a:t>
            </a:r>
            <a:r>
              <a:rPr lang="en-US" sz="2772" dirty="0">
                <a:cs typeface="Calibri"/>
              </a:rPr>
              <a:t> </a:t>
            </a:r>
            <a:r>
              <a:rPr lang="en-US" sz="2772" dirty="0" err="1">
                <a:cs typeface="Calibri"/>
              </a:rPr>
              <a:t>augue</a:t>
            </a:r>
            <a:r>
              <a:rPr lang="en-US" sz="2772" dirty="0">
                <a:cs typeface="Calibri"/>
              </a:rPr>
              <a:t> </a:t>
            </a:r>
            <a:r>
              <a:rPr lang="en-US" sz="2772" dirty="0" err="1">
                <a:cs typeface="Calibri"/>
              </a:rPr>
              <a:t>orci</a:t>
            </a:r>
            <a:r>
              <a:rPr lang="en-US" sz="2772" dirty="0">
                <a:cs typeface="Calibri"/>
              </a:rPr>
              <a:t> </a:t>
            </a:r>
            <a:r>
              <a:rPr lang="en-US" sz="2772" dirty="0" err="1">
                <a:cs typeface="Calibri"/>
              </a:rPr>
              <a:t>eget</a:t>
            </a:r>
            <a:r>
              <a:rPr lang="en-US" sz="2772" dirty="0">
                <a:cs typeface="Calibri"/>
              </a:rPr>
              <a:t> ligula. </a:t>
            </a:r>
            <a:r>
              <a:rPr lang="en-US" sz="2772" dirty="0" err="1">
                <a:cs typeface="Calibri"/>
              </a:rPr>
              <a:t>Duis</a:t>
            </a:r>
            <a:r>
              <a:rPr lang="en-US" sz="2772" dirty="0">
                <a:cs typeface="Calibri"/>
              </a:rPr>
              <a:t> </a:t>
            </a:r>
            <a:r>
              <a:rPr lang="en-US" sz="2772" dirty="0" err="1">
                <a:cs typeface="Calibri"/>
              </a:rPr>
              <a:t>sed</a:t>
            </a:r>
            <a:r>
              <a:rPr lang="en-US" sz="2772" dirty="0">
                <a:cs typeface="Calibri"/>
              </a:rPr>
              <a:t> </a:t>
            </a:r>
            <a:r>
              <a:rPr lang="en-US" sz="2772" dirty="0" err="1">
                <a:cs typeface="Calibri"/>
              </a:rPr>
              <a:t>purus</a:t>
            </a:r>
            <a:r>
              <a:rPr lang="en-US" sz="2772" dirty="0">
                <a:cs typeface="Calibri"/>
              </a:rPr>
              <a:t> </a:t>
            </a:r>
            <a:r>
              <a:rPr lang="en-US" sz="2772" dirty="0" err="1">
                <a:cs typeface="Calibri"/>
              </a:rPr>
              <a:t>rutrum</a:t>
            </a:r>
            <a:r>
              <a:rPr lang="en-US" sz="2772" dirty="0">
                <a:cs typeface="Calibri"/>
              </a:rPr>
              <a:t>, </a:t>
            </a:r>
            <a:r>
              <a:rPr lang="en-US" sz="2772" dirty="0" err="1">
                <a:cs typeface="Calibri"/>
              </a:rPr>
              <a:t>vulputate</a:t>
            </a:r>
            <a:r>
              <a:rPr lang="en-US" sz="2772" dirty="0">
                <a:cs typeface="Calibri"/>
              </a:rPr>
              <a:t> </a:t>
            </a:r>
            <a:r>
              <a:rPr lang="en-US" sz="2772" dirty="0" err="1">
                <a:cs typeface="Calibri"/>
              </a:rPr>
              <a:t>nunc</a:t>
            </a:r>
            <a:r>
              <a:rPr lang="en-US" sz="2772" dirty="0">
                <a:cs typeface="Calibri"/>
              </a:rPr>
              <a:t> id, </a:t>
            </a:r>
            <a:r>
              <a:rPr lang="en-US" sz="2772" dirty="0" err="1">
                <a:cs typeface="Calibri"/>
              </a:rPr>
              <a:t>viverra</a:t>
            </a:r>
            <a:r>
              <a:rPr lang="en-US" sz="2772" dirty="0">
                <a:cs typeface="Calibri"/>
              </a:rPr>
              <a:t> </a:t>
            </a:r>
            <a:r>
              <a:rPr lang="en-US" sz="2772" dirty="0" err="1">
                <a:cs typeface="Calibri"/>
              </a:rPr>
              <a:t>nunc</a:t>
            </a:r>
            <a:r>
              <a:rPr lang="en-US" sz="2772" dirty="0">
                <a:cs typeface="Calibri"/>
              </a:rPr>
              <a:t>. </a:t>
            </a:r>
            <a:r>
              <a:rPr lang="en-US" sz="2772" dirty="0" err="1">
                <a:cs typeface="Calibri"/>
              </a:rPr>
              <a:t>Praesent</a:t>
            </a:r>
            <a:r>
              <a:rPr lang="en-US" sz="2772" dirty="0">
                <a:cs typeface="Calibri"/>
              </a:rPr>
              <a:t> </a:t>
            </a:r>
            <a:r>
              <a:rPr lang="en-US" sz="2772" dirty="0" err="1">
                <a:cs typeface="Calibri"/>
              </a:rPr>
              <a:t>eget</a:t>
            </a:r>
            <a:r>
              <a:rPr lang="en-US" sz="2772" dirty="0">
                <a:cs typeface="Calibri"/>
              </a:rPr>
              <a:t> </a:t>
            </a:r>
            <a:r>
              <a:rPr lang="en-US" sz="2772" dirty="0" err="1">
                <a:cs typeface="Calibri"/>
              </a:rPr>
              <a:t>convallis</a:t>
            </a:r>
            <a:r>
              <a:rPr lang="en-US" sz="2772" dirty="0">
                <a:cs typeface="Calibri"/>
              </a:rPr>
              <a:t> </a:t>
            </a:r>
            <a:r>
              <a:rPr lang="en-US" sz="2772" dirty="0" err="1">
                <a:cs typeface="Calibri"/>
              </a:rPr>
              <a:t>sapien</a:t>
            </a:r>
            <a:r>
              <a:rPr lang="en-US" sz="2772" dirty="0">
                <a:cs typeface="Calibri"/>
              </a:rPr>
              <a:t>. </a:t>
            </a:r>
            <a:r>
              <a:rPr lang="en-US" sz="2772" dirty="0" err="1">
                <a:cs typeface="Calibri"/>
              </a:rPr>
              <a:t>Fusce</a:t>
            </a:r>
            <a:r>
              <a:rPr lang="en-US" sz="2772" dirty="0">
                <a:cs typeface="Calibri"/>
              </a:rPr>
              <a:t> </a:t>
            </a:r>
            <a:r>
              <a:rPr lang="en-US" sz="2772" dirty="0" err="1">
                <a:cs typeface="Calibri"/>
              </a:rPr>
              <a:t>nec</a:t>
            </a:r>
            <a:r>
              <a:rPr lang="en-US" sz="2772" dirty="0">
                <a:cs typeface="Calibri"/>
              </a:rPr>
              <a:t> </a:t>
            </a:r>
            <a:r>
              <a:rPr lang="en-US" sz="2772" dirty="0" err="1">
                <a:cs typeface="Calibri"/>
              </a:rPr>
              <a:t>molestie</a:t>
            </a:r>
            <a:r>
              <a:rPr lang="en-US" sz="2772" dirty="0">
                <a:cs typeface="Calibri"/>
              </a:rPr>
              <a:t> lacus. </a:t>
            </a:r>
            <a:r>
              <a:rPr lang="en-US" sz="2772" dirty="0" err="1">
                <a:cs typeface="Calibri"/>
              </a:rPr>
              <a:t>Etiam</a:t>
            </a:r>
            <a:r>
              <a:rPr lang="en-US" sz="2772" dirty="0">
                <a:cs typeface="Calibri"/>
              </a:rPr>
              <a:t> </a:t>
            </a:r>
            <a:r>
              <a:rPr lang="en-US" sz="2772" dirty="0" err="1">
                <a:cs typeface="Calibri"/>
              </a:rPr>
              <a:t>ut</a:t>
            </a:r>
            <a:r>
              <a:rPr lang="en-US" sz="2772" dirty="0">
                <a:cs typeface="Calibri"/>
              </a:rPr>
              <a:t> </a:t>
            </a:r>
            <a:r>
              <a:rPr lang="en-US" sz="2772" dirty="0" err="1">
                <a:cs typeface="Calibri"/>
              </a:rPr>
              <a:t>augue</a:t>
            </a:r>
            <a:r>
              <a:rPr lang="en-US" sz="2772" dirty="0">
                <a:cs typeface="Calibri"/>
              </a:rPr>
              <a:t> </a:t>
            </a:r>
            <a:r>
              <a:rPr lang="en-US" sz="2772" dirty="0" err="1">
                <a:cs typeface="Calibri"/>
              </a:rPr>
              <a:t>purus</a:t>
            </a:r>
            <a:r>
              <a:rPr lang="en-US" sz="2772" dirty="0">
                <a:cs typeface="Calibri"/>
              </a:rPr>
              <a:t>. Integer </a:t>
            </a:r>
            <a:r>
              <a:rPr lang="en-US" sz="2772" dirty="0" err="1">
                <a:cs typeface="Calibri"/>
              </a:rPr>
              <a:t>scelerisque</a:t>
            </a:r>
            <a:r>
              <a:rPr lang="en-US" sz="2772" dirty="0">
                <a:cs typeface="Calibri"/>
              </a:rPr>
              <a:t> </a:t>
            </a:r>
            <a:r>
              <a:rPr lang="en-US" sz="2772" dirty="0" err="1">
                <a:cs typeface="Calibri"/>
              </a:rPr>
              <a:t>metus</a:t>
            </a:r>
            <a:r>
              <a:rPr lang="en-US" sz="2772" dirty="0">
                <a:cs typeface="Calibri"/>
              </a:rPr>
              <a:t> </a:t>
            </a:r>
            <a:r>
              <a:rPr lang="en-US" sz="2772" dirty="0" err="1">
                <a:cs typeface="Calibri"/>
              </a:rPr>
              <a:t>quis</a:t>
            </a:r>
            <a:r>
              <a:rPr lang="en-US" sz="2772" dirty="0">
                <a:cs typeface="Calibri"/>
              </a:rPr>
              <a:t> </a:t>
            </a:r>
            <a:r>
              <a:rPr lang="en-US" sz="2772" dirty="0" err="1">
                <a:cs typeface="Calibri"/>
              </a:rPr>
              <a:t>egestas</a:t>
            </a:r>
            <a:r>
              <a:rPr lang="en-US" sz="2772" dirty="0">
                <a:cs typeface="Calibri"/>
              </a:rPr>
              <a:t> </a:t>
            </a:r>
            <a:r>
              <a:rPr lang="en-US" sz="2772" dirty="0" err="1">
                <a:cs typeface="Calibri"/>
              </a:rPr>
              <a:t>congue</a:t>
            </a:r>
            <a:r>
              <a:rPr lang="en-US" sz="2772" dirty="0">
                <a:cs typeface="Calibri"/>
              </a:rPr>
              <a:t>. </a:t>
            </a:r>
          </a:p>
          <a:p>
            <a:pPr marL="396075" indent="-396075">
              <a:buFont typeface="Arial"/>
              <a:buChar char="•"/>
            </a:pPr>
            <a:endParaRPr lang="en-US" sz="2772" dirty="0">
              <a:cs typeface="Calibri"/>
            </a:endParaRPr>
          </a:p>
          <a:p>
            <a:pPr marL="396075" indent="-396075">
              <a:buFont typeface="Arial"/>
              <a:buChar char="•"/>
            </a:pPr>
            <a:r>
              <a:rPr lang="en-US" sz="2772" dirty="0">
                <a:cs typeface="Calibri"/>
              </a:rPr>
              <a:t>Maecenas </a:t>
            </a:r>
            <a:r>
              <a:rPr lang="en-US" sz="2772" dirty="0" err="1">
                <a:cs typeface="Calibri"/>
              </a:rPr>
              <a:t>euismod</a:t>
            </a:r>
            <a:r>
              <a:rPr lang="en-US" sz="2772" dirty="0">
                <a:cs typeface="Calibri"/>
              </a:rPr>
              <a:t> at </a:t>
            </a:r>
            <a:r>
              <a:rPr lang="en-US" sz="2772" dirty="0" err="1">
                <a:cs typeface="Calibri"/>
              </a:rPr>
              <a:t>est</a:t>
            </a:r>
            <a:r>
              <a:rPr lang="en-US" sz="2772" dirty="0">
                <a:cs typeface="Calibri"/>
              </a:rPr>
              <a:t> et </a:t>
            </a:r>
            <a:r>
              <a:rPr lang="en-US" sz="2772" dirty="0" err="1">
                <a:cs typeface="Calibri"/>
              </a:rPr>
              <a:t>dapibus</a:t>
            </a:r>
            <a:r>
              <a:rPr lang="en-US" sz="2772" dirty="0">
                <a:cs typeface="Calibri"/>
              </a:rPr>
              <a:t>. </a:t>
            </a:r>
            <a:r>
              <a:rPr lang="en-US" sz="2772" dirty="0" err="1">
                <a:cs typeface="Calibri"/>
              </a:rPr>
              <a:t>Suspendisse</a:t>
            </a:r>
            <a:r>
              <a:rPr lang="en-US" sz="2772" dirty="0">
                <a:cs typeface="Calibri"/>
              </a:rPr>
              <a:t> </a:t>
            </a:r>
            <a:r>
              <a:rPr lang="en-US" sz="2772" dirty="0" err="1">
                <a:cs typeface="Calibri"/>
              </a:rPr>
              <a:t>egestas</a:t>
            </a:r>
            <a:r>
              <a:rPr lang="en-US" sz="2772" dirty="0">
                <a:cs typeface="Calibri"/>
              </a:rPr>
              <a:t> dui </a:t>
            </a:r>
            <a:r>
              <a:rPr lang="en-US" sz="2772" dirty="0" err="1">
                <a:cs typeface="Calibri"/>
              </a:rPr>
              <a:t>tellus</a:t>
            </a:r>
            <a:r>
              <a:rPr lang="en-US" sz="2772" dirty="0">
                <a:cs typeface="Calibri"/>
              </a:rPr>
              <a:t>, </a:t>
            </a:r>
            <a:r>
              <a:rPr lang="en-US" sz="2772" dirty="0" err="1">
                <a:cs typeface="Calibri"/>
              </a:rPr>
              <a:t>ut</a:t>
            </a:r>
            <a:r>
              <a:rPr lang="en-US" sz="2772" dirty="0">
                <a:cs typeface="Calibri"/>
              </a:rPr>
              <a:t> </a:t>
            </a:r>
            <a:r>
              <a:rPr lang="en-US" sz="2772" dirty="0" err="1">
                <a:cs typeface="Calibri"/>
              </a:rPr>
              <a:t>feugiat</a:t>
            </a:r>
            <a:r>
              <a:rPr lang="en-US" sz="2772" dirty="0">
                <a:cs typeface="Calibri"/>
              </a:rPr>
              <a:t> </a:t>
            </a:r>
            <a:r>
              <a:rPr lang="en-US" sz="2772" dirty="0" err="1">
                <a:cs typeface="Calibri"/>
              </a:rPr>
              <a:t>massa</a:t>
            </a:r>
            <a:r>
              <a:rPr lang="en-US" sz="2772" dirty="0">
                <a:cs typeface="Calibri"/>
              </a:rPr>
              <a:t> </a:t>
            </a:r>
            <a:r>
              <a:rPr lang="en-US" sz="2772" dirty="0" err="1">
                <a:cs typeface="Calibri"/>
              </a:rPr>
              <a:t>fringilla</a:t>
            </a:r>
            <a:r>
              <a:rPr lang="en-US" sz="2772" dirty="0">
                <a:cs typeface="Calibri"/>
              </a:rPr>
              <a:t> in. </a:t>
            </a:r>
            <a:r>
              <a:rPr lang="en-US" sz="2772" dirty="0" err="1">
                <a:cs typeface="Calibri"/>
              </a:rPr>
              <a:t>Sed</a:t>
            </a:r>
            <a:r>
              <a:rPr lang="en-US" sz="2772" dirty="0">
                <a:cs typeface="Calibri"/>
              </a:rPr>
              <a:t> </a:t>
            </a:r>
            <a:r>
              <a:rPr lang="en-US" sz="2772" dirty="0" err="1">
                <a:cs typeface="Calibri"/>
              </a:rPr>
              <a:t>eget</a:t>
            </a:r>
            <a:r>
              <a:rPr lang="en-US" sz="2772" dirty="0">
                <a:cs typeface="Calibri"/>
              </a:rPr>
              <a:t> </a:t>
            </a:r>
            <a:r>
              <a:rPr lang="en-US" sz="2772" dirty="0" err="1">
                <a:cs typeface="Calibri"/>
              </a:rPr>
              <a:t>diam</a:t>
            </a:r>
            <a:r>
              <a:rPr lang="en-US" sz="2772" dirty="0">
                <a:cs typeface="Calibri"/>
              </a:rPr>
              <a:t> </a:t>
            </a:r>
            <a:r>
              <a:rPr lang="en-US" sz="2772" dirty="0" err="1">
                <a:cs typeface="Calibri"/>
              </a:rPr>
              <a:t>mollis</a:t>
            </a:r>
            <a:r>
              <a:rPr lang="en-US" sz="2772" dirty="0">
                <a:cs typeface="Calibri"/>
              </a:rPr>
              <a:t>, </a:t>
            </a:r>
            <a:r>
              <a:rPr lang="en-US" sz="2772" dirty="0" err="1">
                <a:cs typeface="Calibri"/>
              </a:rPr>
              <a:t>tristique</a:t>
            </a:r>
            <a:r>
              <a:rPr lang="en-US" sz="2772" dirty="0">
                <a:cs typeface="Calibri"/>
              </a:rPr>
              <a:t> </a:t>
            </a:r>
            <a:r>
              <a:rPr lang="en-US" sz="2772" dirty="0" err="1">
                <a:cs typeface="Calibri"/>
              </a:rPr>
              <a:t>nunc</a:t>
            </a:r>
            <a:r>
              <a:rPr lang="en-US" sz="2772" dirty="0">
                <a:cs typeface="Calibri"/>
              </a:rPr>
              <a:t> ac, </a:t>
            </a:r>
            <a:r>
              <a:rPr lang="en-US" sz="2772" dirty="0" err="1">
                <a:cs typeface="Calibri"/>
              </a:rPr>
              <a:t>volutpat</a:t>
            </a:r>
            <a:r>
              <a:rPr lang="en-US" sz="2772" dirty="0">
                <a:cs typeface="Calibri"/>
              </a:rPr>
              <a:t> </a:t>
            </a:r>
            <a:r>
              <a:rPr lang="en-US" sz="2772" dirty="0" err="1">
                <a:cs typeface="Calibri"/>
              </a:rPr>
              <a:t>elit</a:t>
            </a:r>
            <a:r>
              <a:rPr lang="en-US" sz="2772" dirty="0">
                <a:cs typeface="Calibri"/>
              </a:rPr>
              <a:t>. </a:t>
            </a:r>
            <a:r>
              <a:rPr lang="en-US" sz="2772" dirty="0" err="1">
                <a:cs typeface="Calibri"/>
              </a:rPr>
              <a:t>Curabitur</a:t>
            </a:r>
            <a:r>
              <a:rPr lang="en-US" sz="2772" dirty="0">
                <a:cs typeface="Calibri"/>
              </a:rPr>
              <a:t> </a:t>
            </a:r>
            <a:r>
              <a:rPr lang="en-US" sz="2772" dirty="0" err="1">
                <a:cs typeface="Calibri"/>
              </a:rPr>
              <a:t>quis</a:t>
            </a:r>
            <a:r>
              <a:rPr lang="en-US" sz="2772" dirty="0">
                <a:cs typeface="Calibri"/>
              </a:rPr>
              <a:t> tempus ante, </a:t>
            </a:r>
            <a:r>
              <a:rPr lang="en-US" sz="2772" dirty="0" err="1">
                <a:cs typeface="Calibri"/>
              </a:rPr>
              <a:t>eget</a:t>
            </a:r>
            <a:r>
              <a:rPr lang="en-US" sz="2772" dirty="0">
                <a:cs typeface="Calibri"/>
              </a:rPr>
              <a:t> </a:t>
            </a:r>
            <a:r>
              <a:rPr lang="en-US" sz="2772" dirty="0" err="1">
                <a:cs typeface="Calibri"/>
              </a:rPr>
              <a:t>hendrerit</a:t>
            </a:r>
            <a:r>
              <a:rPr lang="en-US" sz="2772" dirty="0">
                <a:cs typeface="Calibri"/>
              </a:rPr>
              <a:t> ligula. </a:t>
            </a:r>
          </a:p>
          <a:p>
            <a:pPr marL="396075" indent="-396075">
              <a:buFont typeface="Arial"/>
              <a:buChar char="•"/>
            </a:pPr>
            <a:endParaRPr lang="en-US" sz="2772" dirty="0">
              <a:cs typeface="Calibri"/>
            </a:endParaRPr>
          </a:p>
          <a:p>
            <a:pPr marL="396075" indent="-396075">
              <a:buFont typeface="Arial"/>
              <a:buChar char="•"/>
            </a:pPr>
            <a:r>
              <a:rPr lang="en-US" sz="2772" dirty="0" err="1">
                <a:cs typeface="Calibri"/>
              </a:rPr>
              <a:t>Sed</a:t>
            </a:r>
            <a:r>
              <a:rPr lang="en-US" sz="2772" dirty="0">
                <a:cs typeface="Calibri"/>
              </a:rPr>
              <a:t> </a:t>
            </a:r>
            <a:r>
              <a:rPr lang="en-US" sz="2772" dirty="0" err="1">
                <a:cs typeface="Calibri"/>
              </a:rPr>
              <a:t>dignissim</a:t>
            </a:r>
            <a:r>
              <a:rPr lang="en-US" sz="2772" dirty="0">
                <a:cs typeface="Calibri"/>
              </a:rPr>
              <a:t> </a:t>
            </a:r>
            <a:r>
              <a:rPr lang="en-US" sz="2772" dirty="0" err="1">
                <a:cs typeface="Calibri"/>
              </a:rPr>
              <a:t>lectus</a:t>
            </a:r>
            <a:r>
              <a:rPr lang="en-US" sz="2772" dirty="0">
                <a:cs typeface="Calibri"/>
              </a:rPr>
              <a:t> </a:t>
            </a:r>
            <a:r>
              <a:rPr lang="en-US" sz="2772" dirty="0" err="1">
                <a:cs typeface="Calibri"/>
              </a:rPr>
              <a:t>eget</a:t>
            </a:r>
            <a:r>
              <a:rPr lang="en-US" sz="2772" dirty="0">
                <a:cs typeface="Calibri"/>
              </a:rPr>
              <a:t> </a:t>
            </a:r>
            <a:r>
              <a:rPr lang="en-US" sz="2772" dirty="0" err="1">
                <a:cs typeface="Calibri"/>
              </a:rPr>
              <a:t>rutrum</a:t>
            </a:r>
            <a:r>
              <a:rPr lang="en-US" sz="2772" dirty="0">
                <a:cs typeface="Calibri"/>
              </a:rPr>
              <a:t> </a:t>
            </a:r>
            <a:r>
              <a:rPr lang="en-US" sz="2772" dirty="0" err="1">
                <a:cs typeface="Calibri"/>
              </a:rPr>
              <a:t>laoreet</a:t>
            </a:r>
            <a:r>
              <a:rPr lang="en-US" sz="2772" dirty="0">
                <a:cs typeface="Calibri"/>
              </a:rPr>
              <a:t> </a:t>
            </a:r>
            <a:r>
              <a:rPr lang="en-US" sz="2772" dirty="0" err="1">
                <a:cs typeface="Calibri"/>
              </a:rPr>
              <a:t>hendrerit</a:t>
            </a:r>
            <a:r>
              <a:rPr lang="en-US" sz="2772" dirty="0">
                <a:cs typeface="Calibri"/>
              </a:rPr>
              <a:t> </a:t>
            </a:r>
            <a:r>
              <a:rPr lang="en-US" sz="2772" dirty="0" err="1">
                <a:cs typeface="Calibri"/>
              </a:rPr>
              <a:t>purus</a:t>
            </a:r>
            <a:r>
              <a:rPr lang="en-US" sz="2772" dirty="0">
                <a:cs typeface="Calibri"/>
              </a:rPr>
              <a:t>. </a:t>
            </a:r>
            <a:r>
              <a:rPr lang="en-US" sz="2772" dirty="0">
                <a:solidFill>
                  <a:srgbClr val="FFFFFF"/>
                </a:solidFill>
                <a:cs typeface="Calibri"/>
              </a:rPr>
              <a:t>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691811" y="5697510"/>
            <a:ext cx="8964506" cy="625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65" dirty="0">
                <a:solidFill>
                  <a:srgbClr val="FFFFFF"/>
                </a:solidFill>
                <a:cs typeface="Calibri"/>
              </a:rPr>
              <a:t>Subheading 2</a:t>
            </a:r>
          </a:p>
        </p:txBody>
      </p:sp>
      <p:cxnSp>
        <p:nvCxnSpPr>
          <p:cNvPr id="25" name="Straight Connector 24"/>
          <p:cNvCxnSpPr>
            <a:cxnSpLocks/>
          </p:cNvCxnSpPr>
          <p:nvPr/>
        </p:nvCxnSpPr>
        <p:spPr>
          <a:xfrm>
            <a:off x="621715" y="26372209"/>
            <a:ext cx="20475323" cy="0"/>
          </a:xfrm>
          <a:prstGeom prst="line">
            <a:avLst/>
          </a:prstGeom>
          <a:ln>
            <a:solidFill>
              <a:srgbClr val="00A24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1467757" y="27279506"/>
            <a:ext cx="8603150" cy="1237172"/>
          </a:xfrm>
          <a:prstGeom prst="rect">
            <a:avLst/>
          </a:prstGeom>
          <a:noFill/>
        </p:spPr>
        <p:txBody>
          <a:bodyPr wrap="square" lIns="380275" tIns="190138" rIns="380275" bIns="190138" rtlCol="0">
            <a:spAutoFit/>
          </a:bodyPr>
          <a:lstStyle/>
          <a:p>
            <a:pPr algn="r"/>
            <a:r>
              <a:rPr lang="en-US" sz="2772" b="1" spc="208" dirty="0">
                <a:solidFill>
                  <a:srgbClr val="00A249"/>
                </a:solidFill>
                <a:latin typeface="Calibri"/>
                <a:cs typeface="Calibri"/>
              </a:rPr>
              <a:t>Contact Information Line 1</a:t>
            </a:r>
          </a:p>
          <a:p>
            <a:pPr algn="r"/>
            <a:r>
              <a:rPr lang="en-US" sz="2772" b="1" spc="208" dirty="0">
                <a:solidFill>
                  <a:srgbClr val="00A249"/>
                </a:solidFill>
                <a:latin typeface="Calibri"/>
                <a:cs typeface="Calibri"/>
              </a:rPr>
              <a:t>Line 2</a:t>
            </a:r>
          </a:p>
        </p:txBody>
      </p:sp>
      <p:sp>
        <p:nvSpPr>
          <p:cNvPr id="30" name="Round Same Side Corner Rectangle 29"/>
          <p:cNvSpPr/>
          <p:nvPr/>
        </p:nvSpPr>
        <p:spPr>
          <a:xfrm>
            <a:off x="499988" y="15361369"/>
            <a:ext cx="20475322" cy="697502"/>
          </a:xfrm>
          <a:prstGeom prst="round2Same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450" dirty="0"/>
          </a:p>
        </p:txBody>
      </p:sp>
      <p:sp>
        <p:nvSpPr>
          <p:cNvPr id="31" name="TextBox 30"/>
          <p:cNvSpPr txBox="1"/>
          <p:nvPr/>
        </p:nvSpPr>
        <p:spPr>
          <a:xfrm>
            <a:off x="1727305" y="15393622"/>
            <a:ext cx="8964506" cy="625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65" dirty="0">
                <a:solidFill>
                  <a:srgbClr val="FFFFFF"/>
                </a:solidFill>
                <a:latin typeface="Calibri"/>
                <a:cs typeface="Calibri"/>
              </a:rPr>
              <a:t>Subheading 3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99988" y="16025638"/>
            <a:ext cx="20475322" cy="9370950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450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645EEDD-8A82-4EF4-9FDF-CC10436E9E51}"/>
              </a:ext>
            </a:extLst>
          </p:cNvPr>
          <p:cNvGrpSpPr/>
          <p:nvPr/>
        </p:nvGrpSpPr>
        <p:grpSpPr>
          <a:xfrm>
            <a:off x="16048922" y="27327252"/>
            <a:ext cx="4367244" cy="2277084"/>
            <a:chOff x="224898" y="-633007"/>
            <a:chExt cx="3990392" cy="1276861"/>
          </a:xfrm>
        </p:grpSpPr>
        <p:sp>
          <p:nvSpPr>
            <p:cNvPr id="43" name="Text Box 11">
              <a:extLst>
                <a:ext uri="{FF2B5EF4-FFF2-40B4-BE49-F238E27FC236}">
                  <a16:creationId xmlns:a16="http://schemas.microsoft.com/office/drawing/2014/main" id="{20BCBC64-2358-49EE-AEC3-256DD2118A3C}"/>
                </a:ext>
              </a:extLst>
            </p:cNvPr>
            <p:cNvSpPr txBox="1"/>
            <p:nvPr/>
          </p:nvSpPr>
          <p:spPr>
            <a:xfrm>
              <a:off x="576654" y="102891"/>
              <a:ext cx="3638636" cy="540963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79216" tIns="39608" rIns="79216" bIns="3960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CA" sz="2166" b="1" dirty="0">
                  <a:latin typeface="Arial" panose="020B0604020202020204" pitchFamily="34" charset="0"/>
                  <a:cs typeface="Times New Roman" panose="02020603050405020304" pitchFamily="18" charset="0"/>
                </a:rPr>
                <a:t>Computer Chapter</a:t>
              </a:r>
              <a:endParaRPr lang="en-CA" sz="2166" dirty="0">
                <a:latin typeface="Osaka"/>
                <a:cs typeface="Times New Roman" panose="02020603050405020304" pitchFamily="18" charset="0"/>
              </a:endParaRPr>
            </a:p>
            <a:p>
              <a:pPr algn="ctr"/>
              <a:r>
                <a:rPr lang="en-CA" sz="2166" b="1" dirty="0">
                  <a:latin typeface="Arial" panose="020B0604020202020204" pitchFamily="34" charset="0"/>
                  <a:cs typeface="Times New Roman" panose="02020603050405020304" pitchFamily="18" charset="0"/>
                </a:rPr>
                <a:t>Southern Alberta Section</a:t>
              </a:r>
              <a:endParaRPr lang="en-CA" sz="2166" dirty="0">
                <a:latin typeface="Osaka"/>
                <a:cs typeface="Times New Roman" panose="02020603050405020304" pitchFamily="18" charset="0"/>
              </a:endParaRPr>
            </a:p>
            <a:p>
              <a:pPr algn="ctr"/>
              <a:r>
                <a:rPr lang="en-CA" sz="867" b="1" dirty="0">
                  <a:solidFill>
                    <a:srgbClr val="000099"/>
                  </a:solidFill>
                  <a:latin typeface="Arial" panose="020B0604020202020204" pitchFamily="34" charset="0"/>
                  <a:cs typeface="Times New Roman" panose="02020603050405020304" pitchFamily="18" charset="0"/>
                </a:rPr>
                <a:t> </a:t>
              </a:r>
              <a:endParaRPr lang="en-CA" sz="1039" dirty="0">
                <a:latin typeface="Osaka"/>
                <a:cs typeface="Times New Roman" panose="02020603050405020304" pitchFamily="18" charset="0"/>
              </a:endParaRPr>
            </a:p>
          </p:txBody>
        </p:sp>
        <p:pic>
          <p:nvPicPr>
            <p:cNvPr id="44" name="Picture 43" descr="Image result for IEEE logo">
              <a:extLst>
                <a:ext uri="{FF2B5EF4-FFF2-40B4-BE49-F238E27FC236}">
                  <a16:creationId xmlns:a16="http://schemas.microsoft.com/office/drawing/2014/main" id="{82A3C793-D1BA-4EB1-97FF-BFF615F2292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4898" y="-633007"/>
              <a:ext cx="3467053" cy="76676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8AF3404F-E1D0-4CB2-B7DA-11B7397C7895}"/>
              </a:ext>
            </a:extLst>
          </p:cNvPr>
          <p:cNvGrpSpPr/>
          <p:nvPr/>
        </p:nvGrpSpPr>
        <p:grpSpPr>
          <a:xfrm>
            <a:off x="11769655" y="26738231"/>
            <a:ext cx="3944171" cy="2868400"/>
            <a:chOff x="21498" y="0"/>
            <a:chExt cx="2213218" cy="1669354"/>
          </a:xfrm>
        </p:grpSpPr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9F979AD7-8657-4896-98B9-DB72710AEFD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-25000"/>
                      </a14:imgEffect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427" y="0"/>
              <a:ext cx="1757566" cy="1437073"/>
            </a:xfrm>
            <a:prstGeom prst="rect">
              <a:avLst/>
            </a:prstGeom>
            <a:noFill/>
          </p:spPr>
        </p:pic>
        <p:sp>
          <p:nvSpPr>
            <p:cNvPr id="47" name="Text Box 3">
              <a:extLst>
                <a:ext uri="{FF2B5EF4-FFF2-40B4-BE49-F238E27FC236}">
                  <a16:creationId xmlns:a16="http://schemas.microsoft.com/office/drawing/2014/main" id="{3F2F7FA2-A5BA-41A8-9D2F-9CEA2FBA2DE3}"/>
                </a:ext>
              </a:extLst>
            </p:cNvPr>
            <p:cNvSpPr txBox="1"/>
            <p:nvPr/>
          </p:nvSpPr>
          <p:spPr>
            <a:xfrm>
              <a:off x="21498" y="1403540"/>
              <a:ext cx="2213218" cy="265814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79216" tIns="39608" rIns="79216" bIns="3960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693"/>
                </a:spcAft>
              </a:pPr>
              <a:r>
                <a:rPr lang="en-CA" sz="2166" b="1" dirty="0">
                  <a:solidFill>
                    <a:srgbClr val="7030A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Southern Alberta Section</a:t>
              </a:r>
              <a:endParaRPr lang="en-CA" sz="2166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D8C3BE17-BACD-4A77-BEA8-9B397D72B2E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204499"/>
            <a:ext cx="5291247" cy="411404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54FFFE5-4D63-454F-8DEB-E4A863CACFE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361116" y="639738"/>
            <a:ext cx="5735922" cy="2767582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19553AA3-0C3E-4EB9-A29B-FB35117585D3}"/>
              </a:ext>
            </a:extLst>
          </p:cNvPr>
          <p:cNvSpPr txBox="1"/>
          <p:nvPr/>
        </p:nvSpPr>
        <p:spPr>
          <a:xfrm>
            <a:off x="10599794" y="16666081"/>
            <a:ext cx="8792680" cy="77709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96075" indent="-396075">
              <a:buFont typeface="Arial"/>
              <a:buChar char="•"/>
            </a:pPr>
            <a:r>
              <a:rPr lang="en-US" sz="2772" dirty="0" err="1">
                <a:latin typeface="Calibri"/>
                <a:cs typeface="Calibri"/>
              </a:rPr>
              <a:t>Lorem</a:t>
            </a:r>
            <a:r>
              <a:rPr lang="en-US" sz="2772" dirty="0">
                <a:latin typeface="Calibri"/>
                <a:cs typeface="Calibri"/>
              </a:rPr>
              <a:t> </a:t>
            </a:r>
            <a:r>
              <a:rPr lang="en-US" sz="2772" dirty="0" err="1">
                <a:latin typeface="Calibri"/>
                <a:cs typeface="Calibri"/>
              </a:rPr>
              <a:t>ipsum</a:t>
            </a:r>
            <a:r>
              <a:rPr lang="en-US" sz="2772" dirty="0">
                <a:latin typeface="Calibri"/>
                <a:cs typeface="Calibri"/>
              </a:rPr>
              <a:t> dolor sit </a:t>
            </a:r>
            <a:r>
              <a:rPr lang="en-US" sz="2772" dirty="0" err="1">
                <a:latin typeface="Calibri"/>
                <a:cs typeface="Calibri"/>
              </a:rPr>
              <a:t>amet</a:t>
            </a:r>
            <a:r>
              <a:rPr lang="en-US" sz="2772" dirty="0">
                <a:latin typeface="Calibri"/>
                <a:cs typeface="Calibri"/>
              </a:rPr>
              <a:t>, </a:t>
            </a:r>
            <a:r>
              <a:rPr lang="en-US" sz="2772" dirty="0" err="1">
                <a:latin typeface="Calibri"/>
                <a:cs typeface="Calibri"/>
              </a:rPr>
              <a:t>consectetur</a:t>
            </a:r>
            <a:r>
              <a:rPr lang="en-US" sz="2772" dirty="0">
                <a:latin typeface="Calibri"/>
                <a:cs typeface="Calibri"/>
              </a:rPr>
              <a:t> </a:t>
            </a:r>
            <a:r>
              <a:rPr lang="en-US" sz="2772" dirty="0" err="1">
                <a:latin typeface="Calibri"/>
                <a:cs typeface="Calibri"/>
              </a:rPr>
              <a:t>adipiscing</a:t>
            </a:r>
            <a:r>
              <a:rPr lang="en-US" sz="2772" dirty="0">
                <a:latin typeface="Calibri"/>
                <a:cs typeface="Calibri"/>
              </a:rPr>
              <a:t> </a:t>
            </a:r>
            <a:r>
              <a:rPr lang="en-US" sz="2772" dirty="0" err="1">
                <a:latin typeface="Calibri"/>
                <a:cs typeface="Calibri"/>
              </a:rPr>
              <a:t>elit</a:t>
            </a:r>
            <a:r>
              <a:rPr lang="en-US" sz="2772" dirty="0">
                <a:latin typeface="Calibri"/>
                <a:cs typeface="Calibri"/>
              </a:rPr>
              <a:t>. </a:t>
            </a:r>
            <a:r>
              <a:rPr lang="en-US" sz="2772" dirty="0" err="1">
                <a:latin typeface="Calibri"/>
                <a:cs typeface="Calibri"/>
              </a:rPr>
              <a:t>Pellen</a:t>
            </a:r>
            <a:r>
              <a:rPr lang="en-US" sz="2772" dirty="0">
                <a:latin typeface="Calibri"/>
                <a:cs typeface="Calibri"/>
              </a:rPr>
              <a:t> </a:t>
            </a:r>
            <a:r>
              <a:rPr lang="en-US" sz="2772" dirty="0" err="1">
                <a:latin typeface="Calibri"/>
                <a:cs typeface="Calibri"/>
              </a:rPr>
              <a:t>tesque</a:t>
            </a:r>
            <a:r>
              <a:rPr lang="en-US" sz="2772" dirty="0">
                <a:latin typeface="Calibri"/>
                <a:cs typeface="Calibri"/>
              </a:rPr>
              <a:t> dui </a:t>
            </a:r>
            <a:r>
              <a:rPr lang="en-US" sz="2772" dirty="0" err="1">
                <a:latin typeface="Calibri"/>
                <a:cs typeface="Calibri"/>
              </a:rPr>
              <a:t>orci</a:t>
            </a:r>
            <a:r>
              <a:rPr lang="en-US" sz="2772" dirty="0">
                <a:latin typeface="Calibri"/>
                <a:cs typeface="Calibri"/>
              </a:rPr>
              <a:t>, </a:t>
            </a:r>
            <a:r>
              <a:rPr lang="en-US" sz="2772" dirty="0" err="1">
                <a:latin typeface="Calibri"/>
                <a:cs typeface="Calibri"/>
              </a:rPr>
              <a:t>rhoncus</a:t>
            </a:r>
            <a:r>
              <a:rPr lang="en-US" sz="2772" dirty="0">
                <a:latin typeface="Calibri"/>
                <a:cs typeface="Calibri"/>
              </a:rPr>
              <a:t> </a:t>
            </a:r>
            <a:r>
              <a:rPr lang="en-US" sz="2772" dirty="0" err="1">
                <a:latin typeface="Calibri"/>
                <a:cs typeface="Calibri"/>
              </a:rPr>
              <a:t>interdum</a:t>
            </a:r>
            <a:r>
              <a:rPr lang="en-US" sz="2772" dirty="0">
                <a:latin typeface="Calibri"/>
                <a:cs typeface="Calibri"/>
              </a:rPr>
              <a:t> </a:t>
            </a:r>
            <a:r>
              <a:rPr lang="en-US" sz="2772" dirty="0" err="1">
                <a:latin typeface="Calibri"/>
                <a:cs typeface="Calibri"/>
              </a:rPr>
              <a:t>adipiscing</a:t>
            </a:r>
            <a:r>
              <a:rPr lang="en-US" sz="2772" dirty="0">
                <a:latin typeface="Calibri"/>
                <a:cs typeface="Calibri"/>
              </a:rPr>
              <a:t> et, </a:t>
            </a:r>
            <a:r>
              <a:rPr lang="en-US" sz="2772" dirty="0" err="1">
                <a:latin typeface="Calibri"/>
                <a:cs typeface="Calibri"/>
              </a:rPr>
              <a:t>sollicitudin</a:t>
            </a:r>
            <a:r>
              <a:rPr lang="en-US" sz="2772" dirty="0">
                <a:latin typeface="Calibri"/>
                <a:cs typeface="Calibri"/>
              </a:rPr>
              <a:t> non. </a:t>
            </a:r>
          </a:p>
          <a:p>
            <a:pPr marL="396075" indent="-396075">
              <a:buFont typeface="Arial"/>
              <a:buChar char="•"/>
            </a:pPr>
            <a:endParaRPr lang="en-US" sz="2772" dirty="0">
              <a:latin typeface="Calibri"/>
              <a:cs typeface="Calibri"/>
            </a:endParaRPr>
          </a:p>
          <a:p>
            <a:pPr marL="396075" indent="-396075">
              <a:buFont typeface="Arial"/>
              <a:buChar char="•"/>
            </a:pPr>
            <a:r>
              <a:rPr lang="en-US" sz="2772" dirty="0" err="1">
                <a:latin typeface="Calibri"/>
                <a:cs typeface="Calibri"/>
              </a:rPr>
              <a:t>Nunc</a:t>
            </a:r>
            <a:r>
              <a:rPr lang="en-US" sz="2772" dirty="0">
                <a:latin typeface="Calibri"/>
                <a:cs typeface="Calibri"/>
              </a:rPr>
              <a:t> </a:t>
            </a:r>
            <a:r>
              <a:rPr lang="en-US" sz="2772" dirty="0" err="1">
                <a:latin typeface="Calibri"/>
                <a:cs typeface="Calibri"/>
              </a:rPr>
              <a:t>consequat</a:t>
            </a:r>
            <a:r>
              <a:rPr lang="en-US" sz="2772" dirty="0">
                <a:latin typeface="Calibri"/>
                <a:cs typeface="Calibri"/>
              </a:rPr>
              <a:t>, </a:t>
            </a:r>
            <a:r>
              <a:rPr lang="en-US" sz="2772" dirty="0" err="1">
                <a:latin typeface="Calibri"/>
                <a:cs typeface="Calibri"/>
              </a:rPr>
              <a:t>metus</a:t>
            </a:r>
            <a:r>
              <a:rPr lang="en-US" sz="2772" dirty="0">
                <a:latin typeface="Calibri"/>
                <a:cs typeface="Calibri"/>
              </a:rPr>
              <a:t> ac </a:t>
            </a:r>
            <a:r>
              <a:rPr lang="en-US" sz="2772" dirty="0" err="1">
                <a:latin typeface="Calibri"/>
                <a:cs typeface="Calibri"/>
              </a:rPr>
              <a:t>sagittis</a:t>
            </a:r>
            <a:r>
              <a:rPr lang="en-US" sz="2772" dirty="0">
                <a:latin typeface="Calibri"/>
                <a:cs typeface="Calibri"/>
              </a:rPr>
              <a:t> </a:t>
            </a:r>
            <a:r>
              <a:rPr lang="en-US" sz="2772" dirty="0" err="1">
                <a:latin typeface="Calibri"/>
                <a:cs typeface="Calibri"/>
              </a:rPr>
              <a:t>aliquam</a:t>
            </a:r>
            <a:r>
              <a:rPr lang="en-US" sz="2772" dirty="0">
                <a:latin typeface="Calibri"/>
                <a:cs typeface="Calibri"/>
              </a:rPr>
              <a:t>, </a:t>
            </a:r>
            <a:r>
              <a:rPr lang="en-US" sz="2772" dirty="0" err="1">
                <a:latin typeface="Calibri"/>
                <a:cs typeface="Calibri"/>
              </a:rPr>
              <a:t>purus</a:t>
            </a:r>
            <a:r>
              <a:rPr lang="en-US" sz="2772" dirty="0">
                <a:latin typeface="Calibri"/>
                <a:cs typeface="Calibri"/>
              </a:rPr>
              <a:t> quam </a:t>
            </a:r>
            <a:r>
              <a:rPr lang="en-US" sz="2772" dirty="0" err="1">
                <a:latin typeface="Calibri"/>
                <a:cs typeface="Calibri"/>
              </a:rPr>
              <a:t>euismod</a:t>
            </a:r>
            <a:r>
              <a:rPr lang="en-US" sz="2772" dirty="0">
                <a:latin typeface="Calibri"/>
                <a:cs typeface="Calibri"/>
              </a:rPr>
              <a:t> </a:t>
            </a:r>
            <a:r>
              <a:rPr lang="en-US" sz="2772" dirty="0" err="1">
                <a:latin typeface="Calibri"/>
                <a:cs typeface="Calibri"/>
              </a:rPr>
              <a:t>purus</a:t>
            </a:r>
            <a:r>
              <a:rPr lang="en-US" sz="2772" dirty="0">
                <a:latin typeface="Calibri"/>
                <a:cs typeface="Calibri"/>
              </a:rPr>
              <a:t>, non </a:t>
            </a:r>
            <a:r>
              <a:rPr lang="en-US" sz="2772" dirty="0" err="1">
                <a:latin typeface="Calibri"/>
                <a:cs typeface="Calibri"/>
              </a:rPr>
              <a:t>ullamcorper</a:t>
            </a:r>
            <a:r>
              <a:rPr lang="en-US" sz="2772" dirty="0">
                <a:latin typeface="Calibri"/>
                <a:cs typeface="Calibri"/>
              </a:rPr>
              <a:t> </a:t>
            </a:r>
            <a:r>
              <a:rPr lang="en-US" sz="2772" dirty="0" err="1">
                <a:latin typeface="Calibri"/>
                <a:cs typeface="Calibri"/>
              </a:rPr>
              <a:t>augue</a:t>
            </a:r>
            <a:r>
              <a:rPr lang="en-US" sz="2772" dirty="0">
                <a:latin typeface="Calibri"/>
                <a:cs typeface="Calibri"/>
              </a:rPr>
              <a:t> </a:t>
            </a:r>
            <a:r>
              <a:rPr lang="en-US" sz="2772" dirty="0" err="1">
                <a:latin typeface="Calibri"/>
                <a:cs typeface="Calibri"/>
              </a:rPr>
              <a:t>orci</a:t>
            </a:r>
            <a:r>
              <a:rPr lang="en-US" sz="2772" dirty="0">
                <a:latin typeface="Calibri"/>
                <a:cs typeface="Calibri"/>
              </a:rPr>
              <a:t> </a:t>
            </a:r>
            <a:r>
              <a:rPr lang="en-US" sz="2772" dirty="0" err="1">
                <a:latin typeface="Calibri"/>
                <a:cs typeface="Calibri"/>
              </a:rPr>
              <a:t>eget</a:t>
            </a:r>
            <a:r>
              <a:rPr lang="en-US" sz="2772" dirty="0">
                <a:latin typeface="Calibri"/>
                <a:cs typeface="Calibri"/>
              </a:rPr>
              <a:t> ligula. </a:t>
            </a:r>
            <a:r>
              <a:rPr lang="en-US" sz="2772" dirty="0" err="1">
                <a:latin typeface="Calibri"/>
                <a:cs typeface="Calibri"/>
              </a:rPr>
              <a:t>Duis</a:t>
            </a:r>
            <a:r>
              <a:rPr lang="en-US" sz="2772" dirty="0">
                <a:latin typeface="Calibri"/>
                <a:cs typeface="Calibri"/>
              </a:rPr>
              <a:t> </a:t>
            </a:r>
            <a:r>
              <a:rPr lang="en-US" sz="2772" dirty="0" err="1">
                <a:latin typeface="Calibri"/>
                <a:cs typeface="Calibri"/>
              </a:rPr>
              <a:t>sed</a:t>
            </a:r>
            <a:r>
              <a:rPr lang="en-US" sz="2772" dirty="0">
                <a:latin typeface="Calibri"/>
                <a:cs typeface="Calibri"/>
              </a:rPr>
              <a:t> </a:t>
            </a:r>
            <a:r>
              <a:rPr lang="en-US" sz="2772" dirty="0" err="1">
                <a:latin typeface="Calibri"/>
                <a:cs typeface="Calibri"/>
              </a:rPr>
              <a:t>purus</a:t>
            </a:r>
            <a:r>
              <a:rPr lang="en-US" sz="2772" dirty="0">
                <a:latin typeface="Calibri"/>
                <a:cs typeface="Calibri"/>
              </a:rPr>
              <a:t> </a:t>
            </a:r>
            <a:r>
              <a:rPr lang="en-US" sz="2772" dirty="0" err="1">
                <a:latin typeface="Calibri"/>
                <a:cs typeface="Calibri"/>
              </a:rPr>
              <a:t>rutrum</a:t>
            </a:r>
            <a:r>
              <a:rPr lang="en-US" sz="2772" dirty="0">
                <a:latin typeface="Calibri"/>
                <a:cs typeface="Calibri"/>
              </a:rPr>
              <a:t>, </a:t>
            </a:r>
            <a:r>
              <a:rPr lang="en-US" sz="2772" dirty="0" err="1">
                <a:latin typeface="Calibri"/>
                <a:cs typeface="Calibri"/>
              </a:rPr>
              <a:t>vulputate</a:t>
            </a:r>
            <a:r>
              <a:rPr lang="en-US" sz="2772" dirty="0">
                <a:latin typeface="Calibri"/>
                <a:cs typeface="Calibri"/>
              </a:rPr>
              <a:t> </a:t>
            </a:r>
            <a:r>
              <a:rPr lang="en-US" sz="2772" dirty="0" err="1">
                <a:latin typeface="Calibri"/>
                <a:cs typeface="Calibri"/>
              </a:rPr>
              <a:t>nunc</a:t>
            </a:r>
            <a:r>
              <a:rPr lang="en-US" sz="2772" dirty="0">
                <a:latin typeface="Calibri"/>
                <a:cs typeface="Calibri"/>
              </a:rPr>
              <a:t> id, </a:t>
            </a:r>
            <a:r>
              <a:rPr lang="en-US" sz="2772" dirty="0" err="1">
                <a:latin typeface="Calibri"/>
                <a:cs typeface="Calibri"/>
              </a:rPr>
              <a:t>viverra</a:t>
            </a:r>
            <a:r>
              <a:rPr lang="en-US" sz="2772" dirty="0">
                <a:latin typeface="Calibri"/>
                <a:cs typeface="Calibri"/>
              </a:rPr>
              <a:t> </a:t>
            </a:r>
            <a:r>
              <a:rPr lang="en-US" sz="2772" dirty="0" err="1">
                <a:latin typeface="Calibri"/>
                <a:cs typeface="Calibri"/>
              </a:rPr>
              <a:t>nunc</a:t>
            </a:r>
            <a:r>
              <a:rPr lang="en-US" sz="2772" dirty="0">
                <a:latin typeface="Calibri"/>
                <a:cs typeface="Calibri"/>
              </a:rPr>
              <a:t>. </a:t>
            </a:r>
            <a:r>
              <a:rPr lang="en-US" sz="2772" dirty="0" err="1">
                <a:latin typeface="Calibri"/>
                <a:cs typeface="Calibri"/>
              </a:rPr>
              <a:t>Praesent</a:t>
            </a:r>
            <a:r>
              <a:rPr lang="en-US" sz="2772" dirty="0">
                <a:latin typeface="Calibri"/>
                <a:cs typeface="Calibri"/>
              </a:rPr>
              <a:t> </a:t>
            </a:r>
            <a:r>
              <a:rPr lang="en-US" sz="2772" dirty="0" err="1">
                <a:latin typeface="Calibri"/>
                <a:cs typeface="Calibri"/>
              </a:rPr>
              <a:t>eget</a:t>
            </a:r>
            <a:r>
              <a:rPr lang="en-US" sz="2772" dirty="0">
                <a:latin typeface="Calibri"/>
                <a:cs typeface="Calibri"/>
              </a:rPr>
              <a:t> </a:t>
            </a:r>
            <a:r>
              <a:rPr lang="en-US" sz="2772" dirty="0" err="1">
                <a:latin typeface="Calibri"/>
                <a:cs typeface="Calibri"/>
              </a:rPr>
              <a:t>convallis</a:t>
            </a:r>
            <a:r>
              <a:rPr lang="en-US" sz="2772" dirty="0">
                <a:latin typeface="Calibri"/>
                <a:cs typeface="Calibri"/>
              </a:rPr>
              <a:t> </a:t>
            </a:r>
            <a:r>
              <a:rPr lang="en-US" sz="2772" dirty="0" err="1">
                <a:latin typeface="Calibri"/>
                <a:cs typeface="Calibri"/>
              </a:rPr>
              <a:t>sapien</a:t>
            </a:r>
            <a:r>
              <a:rPr lang="en-US" sz="2772" dirty="0">
                <a:latin typeface="Calibri"/>
                <a:cs typeface="Calibri"/>
              </a:rPr>
              <a:t>. </a:t>
            </a:r>
            <a:r>
              <a:rPr lang="en-US" sz="2772" dirty="0" err="1">
                <a:latin typeface="Calibri"/>
                <a:cs typeface="Calibri"/>
              </a:rPr>
              <a:t>Fusce</a:t>
            </a:r>
            <a:r>
              <a:rPr lang="en-US" sz="2772" dirty="0">
                <a:latin typeface="Calibri"/>
                <a:cs typeface="Calibri"/>
              </a:rPr>
              <a:t> </a:t>
            </a:r>
            <a:r>
              <a:rPr lang="en-US" sz="2772" dirty="0" err="1">
                <a:latin typeface="Calibri"/>
                <a:cs typeface="Calibri"/>
              </a:rPr>
              <a:t>nec</a:t>
            </a:r>
            <a:r>
              <a:rPr lang="en-US" sz="2772" dirty="0">
                <a:latin typeface="Calibri"/>
                <a:cs typeface="Calibri"/>
              </a:rPr>
              <a:t> </a:t>
            </a:r>
            <a:r>
              <a:rPr lang="en-US" sz="2772" dirty="0" err="1">
                <a:latin typeface="Calibri"/>
                <a:cs typeface="Calibri"/>
              </a:rPr>
              <a:t>molestie</a:t>
            </a:r>
            <a:r>
              <a:rPr lang="en-US" sz="2772" dirty="0">
                <a:latin typeface="Calibri"/>
                <a:cs typeface="Calibri"/>
              </a:rPr>
              <a:t> lacus. </a:t>
            </a:r>
            <a:r>
              <a:rPr lang="en-US" sz="2772" dirty="0" err="1">
                <a:latin typeface="Calibri"/>
                <a:cs typeface="Calibri"/>
              </a:rPr>
              <a:t>Etiam</a:t>
            </a:r>
            <a:r>
              <a:rPr lang="en-US" sz="2772" dirty="0">
                <a:latin typeface="Calibri"/>
                <a:cs typeface="Calibri"/>
              </a:rPr>
              <a:t> </a:t>
            </a:r>
            <a:r>
              <a:rPr lang="en-US" sz="2772" dirty="0" err="1">
                <a:latin typeface="Calibri"/>
                <a:cs typeface="Calibri"/>
              </a:rPr>
              <a:t>ut</a:t>
            </a:r>
            <a:r>
              <a:rPr lang="en-US" sz="2772" dirty="0">
                <a:latin typeface="Calibri"/>
                <a:cs typeface="Calibri"/>
              </a:rPr>
              <a:t> </a:t>
            </a:r>
            <a:r>
              <a:rPr lang="en-US" sz="2772" dirty="0" err="1">
                <a:latin typeface="Calibri"/>
                <a:cs typeface="Calibri"/>
              </a:rPr>
              <a:t>augue</a:t>
            </a:r>
            <a:r>
              <a:rPr lang="en-US" sz="2772" dirty="0">
                <a:latin typeface="Calibri"/>
                <a:cs typeface="Calibri"/>
              </a:rPr>
              <a:t> </a:t>
            </a:r>
            <a:r>
              <a:rPr lang="en-US" sz="2772" dirty="0" err="1">
                <a:latin typeface="Calibri"/>
                <a:cs typeface="Calibri"/>
              </a:rPr>
              <a:t>purus</a:t>
            </a:r>
            <a:r>
              <a:rPr lang="en-US" sz="2772" dirty="0">
                <a:latin typeface="Calibri"/>
                <a:cs typeface="Calibri"/>
              </a:rPr>
              <a:t>. Integer </a:t>
            </a:r>
            <a:r>
              <a:rPr lang="en-US" sz="2772" dirty="0" err="1">
                <a:latin typeface="Calibri"/>
                <a:cs typeface="Calibri"/>
              </a:rPr>
              <a:t>scelerisque</a:t>
            </a:r>
            <a:r>
              <a:rPr lang="en-US" sz="2772" dirty="0">
                <a:latin typeface="Calibri"/>
                <a:cs typeface="Calibri"/>
              </a:rPr>
              <a:t> </a:t>
            </a:r>
            <a:r>
              <a:rPr lang="en-US" sz="2772" dirty="0" err="1">
                <a:latin typeface="Calibri"/>
                <a:cs typeface="Calibri"/>
              </a:rPr>
              <a:t>metus</a:t>
            </a:r>
            <a:r>
              <a:rPr lang="en-US" sz="2772" dirty="0">
                <a:latin typeface="Calibri"/>
                <a:cs typeface="Calibri"/>
              </a:rPr>
              <a:t> </a:t>
            </a:r>
            <a:r>
              <a:rPr lang="en-US" sz="2772" dirty="0" err="1">
                <a:latin typeface="Calibri"/>
                <a:cs typeface="Calibri"/>
              </a:rPr>
              <a:t>quis</a:t>
            </a:r>
            <a:r>
              <a:rPr lang="en-US" sz="2772" dirty="0">
                <a:latin typeface="Calibri"/>
                <a:cs typeface="Calibri"/>
              </a:rPr>
              <a:t> </a:t>
            </a:r>
            <a:r>
              <a:rPr lang="en-US" sz="2772" dirty="0" err="1">
                <a:latin typeface="Calibri"/>
                <a:cs typeface="Calibri"/>
              </a:rPr>
              <a:t>egestas</a:t>
            </a:r>
            <a:r>
              <a:rPr lang="en-US" sz="2772" dirty="0">
                <a:latin typeface="Calibri"/>
                <a:cs typeface="Calibri"/>
              </a:rPr>
              <a:t> </a:t>
            </a:r>
            <a:r>
              <a:rPr lang="en-US" sz="2772" dirty="0" err="1">
                <a:latin typeface="Calibri"/>
                <a:cs typeface="Calibri"/>
              </a:rPr>
              <a:t>congue</a:t>
            </a:r>
            <a:r>
              <a:rPr lang="en-US" sz="2772" dirty="0">
                <a:latin typeface="Calibri"/>
                <a:cs typeface="Calibri"/>
              </a:rPr>
              <a:t>. </a:t>
            </a:r>
          </a:p>
          <a:p>
            <a:pPr marL="396075" indent="-396075">
              <a:buFont typeface="Arial"/>
              <a:buChar char="•"/>
            </a:pPr>
            <a:endParaRPr lang="en-US" sz="2772" dirty="0">
              <a:latin typeface="Calibri"/>
              <a:cs typeface="Calibri"/>
            </a:endParaRPr>
          </a:p>
          <a:p>
            <a:pPr marL="396075" indent="-396075">
              <a:buFont typeface="Arial"/>
              <a:buChar char="•"/>
            </a:pPr>
            <a:r>
              <a:rPr lang="en-US" sz="2772" dirty="0">
                <a:latin typeface="Calibri"/>
                <a:cs typeface="Calibri"/>
              </a:rPr>
              <a:t>Maecenas </a:t>
            </a:r>
            <a:r>
              <a:rPr lang="en-US" sz="2772" dirty="0" err="1">
                <a:latin typeface="Calibri"/>
                <a:cs typeface="Calibri"/>
              </a:rPr>
              <a:t>euismod</a:t>
            </a:r>
            <a:r>
              <a:rPr lang="en-US" sz="2772" dirty="0">
                <a:latin typeface="Calibri"/>
                <a:cs typeface="Calibri"/>
              </a:rPr>
              <a:t> at </a:t>
            </a:r>
            <a:r>
              <a:rPr lang="en-US" sz="2772" dirty="0" err="1">
                <a:latin typeface="Calibri"/>
                <a:cs typeface="Calibri"/>
              </a:rPr>
              <a:t>est</a:t>
            </a:r>
            <a:r>
              <a:rPr lang="en-US" sz="2772" dirty="0">
                <a:latin typeface="Calibri"/>
                <a:cs typeface="Calibri"/>
              </a:rPr>
              <a:t> et </a:t>
            </a:r>
            <a:r>
              <a:rPr lang="en-US" sz="2772" dirty="0" err="1">
                <a:latin typeface="Calibri"/>
                <a:cs typeface="Calibri"/>
              </a:rPr>
              <a:t>dapibus</a:t>
            </a:r>
            <a:r>
              <a:rPr lang="en-US" sz="2772" dirty="0">
                <a:latin typeface="Calibri"/>
                <a:cs typeface="Calibri"/>
              </a:rPr>
              <a:t>. </a:t>
            </a:r>
            <a:r>
              <a:rPr lang="en-US" sz="2772" dirty="0" err="1">
                <a:latin typeface="Calibri"/>
                <a:cs typeface="Calibri"/>
              </a:rPr>
              <a:t>Suspendisse</a:t>
            </a:r>
            <a:r>
              <a:rPr lang="en-US" sz="2772" dirty="0">
                <a:latin typeface="Calibri"/>
                <a:cs typeface="Calibri"/>
              </a:rPr>
              <a:t> </a:t>
            </a:r>
            <a:r>
              <a:rPr lang="en-US" sz="2772" dirty="0" err="1">
                <a:latin typeface="Calibri"/>
                <a:cs typeface="Calibri"/>
              </a:rPr>
              <a:t>egestas</a:t>
            </a:r>
            <a:r>
              <a:rPr lang="en-US" sz="2772" dirty="0">
                <a:latin typeface="Calibri"/>
                <a:cs typeface="Calibri"/>
              </a:rPr>
              <a:t> dui </a:t>
            </a:r>
            <a:r>
              <a:rPr lang="en-US" sz="2772" dirty="0" err="1">
                <a:latin typeface="Calibri"/>
                <a:cs typeface="Calibri"/>
              </a:rPr>
              <a:t>tellus</a:t>
            </a:r>
            <a:r>
              <a:rPr lang="en-US" sz="2772" dirty="0">
                <a:latin typeface="Calibri"/>
                <a:cs typeface="Calibri"/>
              </a:rPr>
              <a:t>, </a:t>
            </a:r>
            <a:r>
              <a:rPr lang="en-US" sz="2772" dirty="0" err="1">
                <a:latin typeface="Calibri"/>
                <a:cs typeface="Calibri"/>
              </a:rPr>
              <a:t>ut</a:t>
            </a:r>
            <a:r>
              <a:rPr lang="en-US" sz="2772" dirty="0">
                <a:latin typeface="Calibri"/>
                <a:cs typeface="Calibri"/>
              </a:rPr>
              <a:t> </a:t>
            </a:r>
            <a:r>
              <a:rPr lang="en-US" sz="2772" dirty="0" err="1">
                <a:latin typeface="Calibri"/>
                <a:cs typeface="Calibri"/>
              </a:rPr>
              <a:t>feugiat</a:t>
            </a:r>
            <a:r>
              <a:rPr lang="en-US" sz="2772" dirty="0">
                <a:latin typeface="Calibri"/>
                <a:cs typeface="Calibri"/>
              </a:rPr>
              <a:t> </a:t>
            </a:r>
            <a:r>
              <a:rPr lang="en-US" sz="2772" dirty="0" err="1">
                <a:latin typeface="Calibri"/>
                <a:cs typeface="Calibri"/>
              </a:rPr>
              <a:t>massa</a:t>
            </a:r>
            <a:r>
              <a:rPr lang="en-US" sz="2772" dirty="0">
                <a:latin typeface="Calibri"/>
                <a:cs typeface="Calibri"/>
              </a:rPr>
              <a:t> </a:t>
            </a:r>
            <a:r>
              <a:rPr lang="en-US" sz="2772" dirty="0" err="1">
                <a:latin typeface="Calibri"/>
                <a:cs typeface="Calibri"/>
              </a:rPr>
              <a:t>fringilla</a:t>
            </a:r>
            <a:r>
              <a:rPr lang="en-US" sz="2772" dirty="0">
                <a:latin typeface="Calibri"/>
                <a:cs typeface="Calibri"/>
              </a:rPr>
              <a:t> in. </a:t>
            </a:r>
            <a:r>
              <a:rPr lang="en-US" sz="2772" dirty="0" err="1">
                <a:latin typeface="Calibri"/>
                <a:cs typeface="Calibri"/>
              </a:rPr>
              <a:t>Sed</a:t>
            </a:r>
            <a:r>
              <a:rPr lang="en-US" sz="2772" dirty="0">
                <a:latin typeface="Calibri"/>
                <a:cs typeface="Calibri"/>
              </a:rPr>
              <a:t> </a:t>
            </a:r>
            <a:r>
              <a:rPr lang="en-US" sz="2772" dirty="0" err="1">
                <a:latin typeface="Calibri"/>
                <a:cs typeface="Calibri"/>
              </a:rPr>
              <a:t>eget</a:t>
            </a:r>
            <a:r>
              <a:rPr lang="en-US" sz="2772" dirty="0">
                <a:latin typeface="Calibri"/>
                <a:cs typeface="Calibri"/>
              </a:rPr>
              <a:t> </a:t>
            </a:r>
            <a:r>
              <a:rPr lang="en-US" sz="2772" dirty="0" err="1">
                <a:latin typeface="Calibri"/>
                <a:cs typeface="Calibri"/>
              </a:rPr>
              <a:t>diam</a:t>
            </a:r>
            <a:r>
              <a:rPr lang="en-US" sz="2772" dirty="0">
                <a:latin typeface="Calibri"/>
                <a:cs typeface="Calibri"/>
              </a:rPr>
              <a:t> </a:t>
            </a:r>
            <a:r>
              <a:rPr lang="en-US" sz="2772" dirty="0" err="1">
                <a:latin typeface="Calibri"/>
                <a:cs typeface="Calibri"/>
              </a:rPr>
              <a:t>mollis</a:t>
            </a:r>
            <a:r>
              <a:rPr lang="en-US" sz="2772" dirty="0">
                <a:latin typeface="Calibri"/>
                <a:cs typeface="Calibri"/>
              </a:rPr>
              <a:t>, </a:t>
            </a:r>
            <a:r>
              <a:rPr lang="en-US" sz="2772" dirty="0" err="1">
                <a:latin typeface="Calibri"/>
                <a:cs typeface="Calibri"/>
              </a:rPr>
              <a:t>tristique</a:t>
            </a:r>
            <a:r>
              <a:rPr lang="en-US" sz="2772" dirty="0">
                <a:latin typeface="Calibri"/>
                <a:cs typeface="Calibri"/>
              </a:rPr>
              <a:t> </a:t>
            </a:r>
            <a:r>
              <a:rPr lang="en-US" sz="2772" dirty="0" err="1">
                <a:latin typeface="Calibri"/>
                <a:cs typeface="Calibri"/>
              </a:rPr>
              <a:t>nunc</a:t>
            </a:r>
            <a:r>
              <a:rPr lang="en-US" sz="2772" dirty="0">
                <a:latin typeface="Calibri"/>
                <a:cs typeface="Calibri"/>
              </a:rPr>
              <a:t> ac, </a:t>
            </a:r>
            <a:r>
              <a:rPr lang="en-US" sz="2772" dirty="0" err="1">
                <a:latin typeface="Calibri"/>
                <a:cs typeface="Calibri"/>
              </a:rPr>
              <a:t>volutpat</a:t>
            </a:r>
            <a:r>
              <a:rPr lang="en-US" sz="2772" dirty="0">
                <a:latin typeface="Calibri"/>
                <a:cs typeface="Calibri"/>
              </a:rPr>
              <a:t> </a:t>
            </a:r>
            <a:r>
              <a:rPr lang="en-US" sz="2772" dirty="0" err="1">
                <a:latin typeface="Calibri"/>
                <a:cs typeface="Calibri"/>
              </a:rPr>
              <a:t>elit</a:t>
            </a:r>
            <a:r>
              <a:rPr lang="en-US" sz="2772" dirty="0">
                <a:latin typeface="Calibri"/>
                <a:cs typeface="Calibri"/>
              </a:rPr>
              <a:t>. </a:t>
            </a:r>
            <a:r>
              <a:rPr lang="en-US" sz="2772" dirty="0" err="1">
                <a:latin typeface="Calibri"/>
                <a:cs typeface="Calibri"/>
              </a:rPr>
              <a:t>Curabitur</a:t>
            </a:r>
            <a:r>
              <a:rPr lang="en-US" sz="2772" dirty="0">
                <a:latin typeface="Calibri"/>
                <a:cs typeface="Calibri"/>
              </a:rPr>
              <a:t> </a:t>
            </a:r>
            <a:r>
              <a:rPr lang="en-US" sz="2772" dirty="0" err="1">
                <a:latin typeface="Calibri"/>
                <a:cs typeface="Calibri"/>
              </a:rPr>
              <a:t>quis</a:t>
            </a:r>
            <a:r>
              <a:rPr lang="en-US" sz="2772" dirty="0">
                <a:latin typeface="Calibri"/>
                <a:cs typeface="Calibri"/>
              </a:rPr>
              <a:t> tempus ante, </a:t>
            </a:r>
            <a:r>
              <a:rPr lang="en-US" sz="2772" dirty="0" err="1">
                <a:latin typeface="Calibri"/>
                <a:cs typeface="Calibri"/>
              </a:rPr>
              <a:t>eget</a:t>
            </a:r>
            <a:r>
              <a:rPr lang="en-US" sz="2772" dirty="0">
                <a:latin typeface="Calibri"/>
                <a:cs typeface="Calibri"/>
              </a:rPr>
              <a:t> </a:t>
            </a:r>
            <a:r>
              <a:rPr lang="en-US" sz="2772" dirty="0" err="1">
                <a:latin typeface="Calibri"/>
                <a:cs typeface="Calibri"/>
              </a:rPr>
              <a:t>hendrerit</a:t>
            </a:r>
            <a:r>
              <a:rPr lang="en-US" sz="2772" dirty="0">
                <a:latin typeface="Calibri"/>
                <a:cs typeface="Calibri"/>
              </a:rPr>
              <a:t> ligula. </a:t>
            </a:r>
          </a:p>
          <a:p>
            <a:pPr marL="396075" indent="-396075">
              <a:buFont typeface="Arial"/>
              <a:buChar char="•"/>
            </a:pPr>
            <a:endParaRPr lang="en-US" sz="2772" dirty="0">
              <a:latin typeface="Calibri"/>
              <a:cs typeface="Calibri"/>
            </a:endParaRPr>
          </a:p>
          <a:p>
            <a:pPr marL="396075" indent="-396075">
              <a:buFont typeface="Arial"/>
              <a:buChar char="•"/>
            </a:pPr>
            <a:r>
              <a:rPr lang="en-US" sz="2772" dirty="0" err="1">
                <a:latin typeface="Calibri"/>
                <a:cs typeface="Calibri"/>
              </a:rPr>
              <a:t>Sed</a:t>
            </a:r>
            <a:r>
              <a:rPr lang="en-US" sz="2772" dirty="0">
                <a:latin typeface="Calibri"/>
                <a:cs typeface="Calibri"/>
              </a:rPr>
              <a:t> </a:t>
            </a:r>
            <a:r>
              <a:rPr lang="en-US" sz="2772" dirty="0" err="1">
                <a:latin typeface="Calibri"/>
                <a:cs typeface="Calibri"/>
              </a:rPr>
              <a:t>dignissim</a:t>
            </a:r>
            <a:r>
              <a:rPr lang="en-US" sz="2772" dirty="0">
                <a:latin typeface="Calibri"/>
                <a:cs typeface="Calibri"/>
              </a:rPr>
              <a:t> </a:t>
            </a:r>
            <a:r>
              <a:rPr lang="en-US" sz="2772" dirty="0" err="1">
                <a:latin typeface="Calibri"/>
                <a:cs typeface="Calibri"/>
              </a:rPr>
              <a:t>lectus</a:t>
            </a:r>
            <a:r>
              <a:rPr lang="en-US" sz="2772" dirty="0">
                <a:latin typeface="Calibri"/>
                <a:cs typeface="Calibri"/>
              </a:rPr>
              <a:t> </a:t>
            </a:r>
            <a:r>
              <a:rPr lang="en-US" sz="2772" dirty="0" err="1">
                <a:latin typeface="Calibri"/>
                <a:cs typeface="Calibri"/>
              </a:rPr>
              <a:t>eget</a:t>
            </a:r>
            <a:r>
              <a:rPr lang="en-US" sz="2772" dirty="0">
                <a:latin typeface="Calibri"/>
                <a:cs typeface="Calibri"/>
              </a:rPr>
              <a:t> </a:t>
            </a:r>
            <a:r>
              <a:rPr lang="en-US" sz="2772" dirty="0" err="1">
                <a:latin typeface="Calibri"/>
                <a:cs typeface="Calibri"/>
              </a:rPr>
              <a:t>rutrum</a:t>
            </a:r>
            <a:r>
              <a:rPr lang="en-US" sz="2772" dirty="0">
                <a:latin typeface="Calibri"/>
                <a:cs typeface="Calibri"/>
              </a:rPr>
              <a:t> </a:t>
            </a:r>
            <a:r>
              <a:rPr lang="en-US" sz="2772" dirty="0" err="1">
                <a:latin typeface="Calibri"/>
                <a:cs typeface="Calibri"/>
              </a:rPr>
              <a:t>laoreet</a:t>
            </a:r>
            <a:r>
              <a:rPr lang="en-US" sz="2772" dirty="0">
                <a:latin typeface="Calibri"/>
                <a:cs typeface="Calibri"/>
              </a:rPr>
              <a:t> </a:t>
            </a:r>
            <a:r>
              <a:rPr lang="en-US" sz="2772" dirty="0" err="1">
                <a:latin typeface="Calibri"/>
                <a:cs typeface="Calibri"/>
              </a:rPr>
              <a:t>hendrerit</a:t>
            </a:r>
            <a:r>
              <a:rPr lang="en-US" sz="2772" dirty="0">
                <a:latin typeface="Calibri"/>
                <a:cs typeface="Calibri"/>
              </a:rPr>
              <a:t> </a:t>
            </a:r>
            <a:r>
              <a:rPr lang="en-US" sz="2772" dirty="0" err="1">
                <a:latin typeface="Calibri"/>
                <a:cs typeface="Calibri"/>
              </a:rPr>
              <a:t>purus</a:t>
            </a:r>
            <a:r>
              <a:rPr lang="en-US" sz="2772" dirty="0">
                <a:latin typeface="Calibri"/>
                <a:cs typeface="Calibri"/>
              </a:rPr>
              <a:t>. </a:t>
            </a:r>
            <a:r>
              <a:rPr lang="en-US" sz="2772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344F50C-821D-4BFE-92E3-D3E5E2AA810C}"/>
              </a:ext>
            </a:extLst>
          </p:cNvPr>
          <p:cNvSpPr/>
          <p:nvPr/>
        </p:nvSpPr>
        <p:spPr>
          <a:xfrm>
            <a:off x="803193" y="16844743"/>
            <a:ext cx="8778615" cy="756088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85145" tIns="142572" rIns="285145" bIns="142572" spcCol="0" rtlCol="0" anchor="ctr"/>
          <a:lstStyle/>
          <a:p>
            <a:pPr algn="ctr"/>
            <a:endParaRPr lang="en-US" sz="3757" dirty="0"/>
          </a:p>
        </p:txBody>
      </p:sp>
    </p:spTree>
    <p:extLst>
      <p:ext uri="{BB962C8B-B14F-4D97-AF65-F5344CB8AC3E}">
        <p14:creationId xmlns:p14="http://schemas.microsoft.com/office/powerpoint/2010/main" val="500699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532</TotalTime>
  <Words>407</Words>
  <Application>Microsoft Office PowerPoint</Application>
  <PresentationFormat>Custom</PresentationFormat>
  <Paragraphs>34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Osaka</vt:lpstr>
      <vt:lpstr>Times New Roman</vt:lpstr>
      <vt:lpstr>Office Theme</vt:lpstr>
      <vt:lpstr>PowerPoint Presentation</vt:lpstr>
    </vt:vector>
  </TitlesOfParts>
  <Company>University of Calgary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Vishu Mahajan</dc:creator>
  <cp:lastModifiedBy>Sepideh Afkhami Goli</cp:lastModifiedBy>
  <cp:revision>38</cp:revision>
  <dcterms:created xsi:type="dcterms:W3CDTF">2013-05-06T23:03:37Z</dcterms:created>
  <dcterms:modified xsi:type="dcterms:W3CDTF">2019-02-01T21:17:58Z</dcterms:modified>
</cp:coreProperties>
</file>