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F2FD4-67C0-44E3-EBB6-35D9D28CA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D3E00-8067-B226-5BC1-C365D26414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4CBFA-BB7F-44EB-EF39-F34E84467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FE2FC-348F-B8BB-BA80-757055F61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04354-3735-2D65-3139-BA399559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8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84C59-483E-0DBF-D8EC-EAC8CE81C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2C1E2-67A8-29E4-D2A2-0F7C68E86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79490-BBCC-EE8A-82CD-031421AA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8C7B7-5E5D-4B0F-6480-8BF6E1E5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F5DE2-7C10-2165-D205-1A5500AFD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B8A884-C0EB-C9F8-1124-1E4971129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29BE40-048B-6DA3-4CC6-9C48C4F83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F7714-A5C1-E014-056B-303CFD75D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A719E-8C97-6BF6-42BC-2946AA48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F4A48-7B22-59A1-0C41-10663321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42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04585-FC4C-8890-0A06-DCCF78DF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33185-DA6B-94FA-2577-BE9CF5E77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94CBB-3947-FE17-D925-1E4CBCADF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B3C05-7803-0DA0-6392-5E3B8F5D4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5161-A21A-E9EE-E936-65D096EA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00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25CAA-FF75-B959-688C-3F09F9325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13CF1-A0B2-1757-5963-55F3F6897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0BB05-E16D-8C48-1045-AE8BE017C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B9717-BE78-B014-79A1-3C1ABBD4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91E64-9F39-3B26-500C-90D515CB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0A93B-9BFD-0261-0A89-1490B6F1F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3B8CA-1456-3BFB-8BD5-E65BD46C6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06350B-69F8-BE16-9E4D-EEBBAF249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3C377-431B-478B-A725-C2A623C2F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E68A7-D2CA-3DA7-99AC-9EFC8F45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CCA14-7B18-BE08-DD78-B82CED5D1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AAB1F-A937-6BBE-D09D-DE1A62CD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718334-776E-FD7D-3052-09AE668C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52EC0C-086D-52D6-6682-3951B731D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8A3C5-7150-502A-CC5C-76EA20A64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0469D-0A2F-0C74-8D0A-8827DFEE4C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146D25-8621-7474-4BAD-C70DF9FA7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B53751-CED4-EE20-F14D-ABB86C430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067041-F981-65A3-4B92-B883EDE8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7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3DA6F-07A2-E4FD-9757-0C5211C83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927742-6259-36BD-02E9-973C8CDE9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257B4-9424-DCE0-962A-71A95035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DF9D0-8E76-8296-A02E-57E9CED0B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9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EB8855-5A14-AA8F-0266-C611C920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590F7-EF7E-15CF-2D50-15DC0D60F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0A906-0673-F50C-57E5-5B0FF213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4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8DB8-7746-2223-488D-805A06AE3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C92F3-335C-0427-324A-DB4FECC3C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8F684-8D37-C023-9415-F72EB6D7C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232AF1-64B3-BA22-5327-BAD62E55C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84A0F6-4E5D-6951-0609-955A4F638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D2F09-81BF-7834-470F-4A5412B1B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3EED1-7A5A-C33A-9942-011A18B3F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2140A2-4902-433A-9761-3D36455FD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FAD9D3-D96C-3E65-6AF1-C1A0E9776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A0347-92DD-7C5F-CF2F-9234C024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F0851-2188-232D-7AE6-7D882B8E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FC9F8-9410-12CB-D91A-3E005971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6B4064-35FC-C2BC-05BE-0B7F775A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D167C-60FE-9FD8-A201-75AA0C380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24BB7-6C15-162D-D0C9-C683F33C4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1EF4-B21F-4DA9-9B98-21C0D24275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D2E4E-C8E6-01A4-56C3-E7D843582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BB539-0346-E944-1AC6-E502C2DE2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60F3E-5D6D-4237-B90B-EAA0353CF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5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F063007-08B8-E5AD-A5CB-5C247422C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550" y="217007"/>
            <a:ext cx="8136924" cy="635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355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Nils</dc:creator>
  <cp:lastModifiedBy>Smith, Nils</cp:lastModifiedBy>
  <cp:revision>1</cp:revision>
  <dcterms:created xsi:type="dcterms:W3CDTF">2023-09-20T02:50:45Z</dcterms:created>
  <dcterms:modified xsi:type="dcterms:W3CDTF">2023-09-20T02:55:49Z</dcterms:modified>
</cp:coreProperties>
</file>