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420000" y="408636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80000" cy="751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3420000" y="408636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80000" cy="751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3420000" y="408636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8" name="PlaceHolder 6"/>
          <p:cNvSpPr>
            <a:spLocks noGrp="1"/>
          </p:cNvSpPr>
          <p:nvPr>
            <p:ph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9" name="PlaceHolder 7"/>
          <p:cNvSpPr>
            <a:spLocks noGrp="1"/>
          </p:cNvSpPr>
          <p:nvPr>
            <p:ph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80000" cy="751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5400000"/>
            <a:ext cx="10080000" cy="27000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"/>
          <p:cNvSpPr/>
          <p:nvPr/>
        </p:nvSpPr>
        <p:spPr>
          <a:xfrm>
            <a:off x="0" y="0"/>
            <a:ext cx="10080000" cy="121500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Click to edit the title text format</a:t>
            </a:r>
            <a:endParaRPr b="1" lang="en-US" sz="27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Click to edit the outline text format</a:t>
            </a:r>
            <a:endParaRPr b="1" lang="en-US" sz="2400" spc="-1" strike="noStrike">
              <a:solidFill>
                <a:srgbClr val="2c3e50"/>
              </a:solidFill>
              <a:latin typeface="Source Sans Pro Semibold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2100" spc="-1" strike="noStrike">
                <a:solidFill>
                  <a:srgbClr val="2c3e50"/>
                </a:solidFill>
                <a:latin typeface="Source Sans Pro"/>
              </a:rPr>
              <a:t>Second Outline Level</a:t>
            </a:r>
            <a:endParaRPr b="0" lang="en-US" sz="2100" spc="-1" strike="noStrike">
              <a:solidFill>
                <a:srgbClr val="2c3e50"/>
              </a:solidFill>
              <a:latin typeface="Source Sans Pro"/>
            </a:endParaRPr>
          </a:p>
          <a:p>
            <a:pPr lvl="2" marL="1296000" indent="-288000">
              <a:spcAft>
                <a:spcPts val="635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Third Outline Level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lvl="3" marL="1728000" indent="-216000">
              <a:spcAft>
                <a:spcPts val="425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500" spc="-1" strike="noStrike">
                <a:solidFill>
                  <a:srgbClr val="2c3e50"/>
                </a:solidFill>
                <a:latin typeface="Source Sans Pro"/>
              </a:rPr>
              <a:t>Fourth Outline Level</a:t>
            </a:r>
            <a:endParaRPr b="0" lang="en-US" sz="1500" spc="-1" strike="noStrike">
              <a:solidFill>
                <a:srgbClr val="2c3e50"/>
              </a:solidFill>
              <a:latin typeface="Source Sans Pro"/>
            </a:endParaRPr>
          </a:p>
          <a:p>
            <a:pPr lvl="4" marL="2160000" indent="-216000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2c3e50"/>
                </a:solidFill>
                <a:latin typeface="Source Sans Pro"/>
              </a:rPr>
              <a:t>Fifth Outline Level</a:t>
            </a:r>
            <a:endParaRPr b="0" lang="en-US" sz="1500" spc="-1" strike="noStrike">
              <a:solidFill>
                <a:srgbClr val="2c3e50"/>
              </a:solidFill>
              <a:latin typeface="Source Sans Pro"/>
            </a:endParaRPr>
          </a:p>
          <a:p>
            <a:pPr lvl="5" marL="2592000" indent="-216000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2c3e50"/>
                </a:solidFill>
                <a:latin typeface="Source Sans Pro"/>
              </a:rPr>
              <a:t>Sixth Outline Level</a:t>
            </a:r>
            <a:endParaRPr b="0" lang="en-US" sz="1500" spc="-1" strike="noStrike">
              <a:solidFill>
                <a:srgbClr val="2c3e50"/>
              </a:solidFill>
              <a:latin typeface="Source Sans Pro"/>
            </a:endParaRPr>
          </a:p>
          <a:p>
            <a:pPr lvl="6" marL="3024000" indent="-216000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2c3e50"/>
                </a:solidFill>
                <a:latin typeface="Source Sans Pro"/>
              </a:rPr>
              <a:t>Seventh Outline Level</a:t>
            </a:r>
            <a:endParaRPr b="0" lang="en-US" sz="1500" spc="-1" strike="noStrike">
              <a:solidFill>
                <a:srgbClr val="2c3e50"/>
              </a:solidFill>
              <a:latin typeface="Source Sans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/>
          </p:nvPr>
        </p:nvSpPr>
        <p:spPr>
          <a:xfrm>
            <a:off x="360000" y="5400000"/>
            <a:ext cx="2880000" cy="27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t">
            <a:noAutofit/>
          </a:bodyPr>
          <a:p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&lt;date/time&gt;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/>
          </p:nvPr>
        </p:nvSpPr>
        <p:spPr>
          <a:xfrm>
            <a:off x="3420000" y="5400000"/>
            <a:ext cx="3240000" cy="27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t">
            <a:noAutofit/>
          </a:bodyPr>
          <a:p>
            <a:pPr algn="ctr">
              <a:buNone/>
            </a:pPr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&lt;footer&gt;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6" name=""/>
          <p:cNvSpPr/>
          <p:nvPr/>
        </p:nvSpPr>
        <p:spPr>
          <a:xfrm>
            <a:off x="9315000" y="5175000"/>
            <a:ext cx="450000" cy="450000"/>
          </a:xfrm>
          <a:prstGeom prst="ellipse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"/>
          <p:cNvSpPr txBox="1"/>
          <p:nvPr/>
        </p:nvSpPr>
        <p:spPr>
          <a:xfrm>
            <a:off x="9180000" y="5130000"/>
            <a:ext cx="720000" cy="54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fld id="{BA8A9229-BF4C-4C88-882B-DCDCA29DB2AC}" type="slidenum"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&lt;number&gt;</a:t>
            </a:fld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0" y="0"/>
            <a:ext cx="10080000" cy="567000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"/>
          <p:cNvSpPr/>
          <p:nvPr/>
        </p:nvSpPr>
        <p:spPr>
          <a:xfrm>
            <a:off x="0" y="0"/>
            <a:ext cx="10080000" cy="3780000"/>
          </a:xfrm>
          <a:prstGeom prst="rect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60000" y="283500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Click to edit the title text format</a:t>
            </a:r>
            <a:endParaRPr b="1" lang="en-US" sz="27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360000" y="3915000"/>
            <a:ext cx="9360000" cy="14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marL="432000" indent="-324000">
              <a:spcAft>
                <a:spcPts val="655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Click to edit the outline text format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1" marL="864000" indent="-324000">
              <a:spcAft>
                <a:spcPts val="850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Second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2" marL="1296000" indent="-288000">
              <a:spcAft>
                <a:spcPts val="635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Third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3" marL="1728000" indent="-216000">
              <a:spcAft>
                <a:spcPts val="425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Fourth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4" marL="2160000" indent="-216000">
              <a:spcAft>
                <a:spcPts val="213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Fifth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5" marL="2592000" indent="-216000">
              <a:spcAft>
                <a:spcPts val="213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Sixth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6" marL="3024000" indent="-216000">
              <a:spcAft>
                <a:spcPts val="213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Seventh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dt"/>
          </p:nvPr>
        </p:nvSpPr>
        <p:spPr>
          <a:xfrm>
            <a:off x="360000" y="5400000"/>
            <a:ext cx="2880000" cy="27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t">
            <a:noAutofit/>
          </a:bodyPr>
          <a:p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&lt;date/time&gt;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ftr"/>
          </p:nvPr>
        </p:nvSpPr>
        <p:spPr>
          <a:xfrm>
            <a:off x="3420000" y="5400000"/>
            <a:ext cx="3240000" cy="27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t">
            <a:noAutofit/>
          </a:bodyPr>
          <a:p>
            <a:pPr algn="ctr">
              <a:buNone/>
            </a:pPr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&lt;footer&gt;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sldNum"/>
          </p:nvPr>
        </p:nvSpPr>
        <p:spPr>
          <a:xfrm>
            <a:off x="9180000" y="5130000"/>
            <a:ext cx="720000" cy="54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fld id="{EC3FBE96-EF42-404B-BB21-B25656478C81}" type="slidenum"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&lt;number&gt;</a:t>
            </a:fld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0" y="0"/>
            <a:ext cx="10080000" cy="567000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8" name=""/>
          <p:cNvSpPr/>
          <p:nvPr/>
        </p:nvSpPr>
        <p:spPr>
          <a:xfrm>
            <a:off x="2520000" y="1350000"/>
            <a:ext cx="5040000" cy="1890000"/>
          </a:xfrm>
          <a:prstGeom prst="wedgeRectCallout">
            <a:avLst>
              <a:gd name="adj1" fmla="val -34032"/>
              <a:gd name="adj2" fmla="val 132916"/>
            </a:avLst>
          </a:prstGeom>
          <a:solidFill>
            <a:srgbClr val="ffffff"/>
          </a:solidFill>
          <a:ln w="72000">
            <a:solidFill>
              <a:srgbClr val="1abc9c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r>
              <a:rPr b="1" lang="en-US" sz="2700" spc="-1" strike="noStrike">
                <a:solidFill>
                  <a:srgbClr val="2c3e50"/>
                </a:solidFill>
                <a:latin typeface="Source Sans Pro Black"/>
              </a:rPr>
              <a:t>Click to edit the title text format</a:t>
            </a: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marL="432000" indent="-324000">
              <a:spcAft>
                <a:spcPts val="655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Click to edit the outline text format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1" marL="864000" indent="-324000">
              <a:spcAft>
                <a:spcPts val="850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Second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2" marL="1296000" indent="-288000">
              <a:spcAft>
                <a:spcPts val="635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Third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3" marL="1728000" indent="-216000">
              <a:spcAft>
                <a:spcPts val="425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Fourth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4" marL="2160000" indent="-216000">
              <a:spcAft>
                <a:spcPts val="213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Fifth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5" marL="2592000" indent="-216000">
              <a:spcAft>
                <a:spcPts val="213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Sixth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6" marL="3024000" indent="-216000">
              <a:spcAft>
                <a:spcPts val="213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Seventh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dt"/>
          </p:nvPr>
        </p:nvSpPr>
        <p:spPr>
          <a:xfrm>
            <a:off x="360000" y="5400000"/>
            <a:ext cx="2880000" cy="27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t">
            <a:noAutofit/>
          </a:bodyPr>
          <a:p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&lt;date/time&gt;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ftr"/>
          </p:nvPr>
        </p:nvSpPr>
        <p:spPr>
          <a:xfrm>
            <a:off x="3420000" y="5400000"/>
            <a:ext cx="3240000" cy="27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t">
            <a:noAutofit/>
          </a:bodyPr>
          <a:p>
            <a:pPr algn="ctr">
              <a:buNone/>
            </a:pPr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&lt;footer&gt;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sldNum"/>
          </p:nvPr>
        </p:nvSpPr>
        <p:spPr>
          <a:xfrm>
            <a:off x="9180000" y="5130000"/>
            <a:ext cx="720000" cy="54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fld id="{BB46A1C6-FD7E-4907-8956-BB7A897126B6}" type="slidenum"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&lt;number&gt;</a:t>
            </a:fld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s://www.jmp.com/en_us/software/capabilities/reliability-analysis.html" TargetMode="External"/><Relationship Id="rId2" Type="http://schemas.openxmlformats.org/officeDocument/2006/relationships/hyperlink" Target="https://www.jmp.com/en_us/events/mastering/application-areas/quality-engineering-reliability-and-six-sigma.html" TargetMode="External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Additional related links from JMP</a:t>
            </a:r>
            <a:endParaRPr b="1" lang="en-US" sz="27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r>
              <a:rPr b="1" lang="en-US" sz="2000" spc="-1" strike="noStrike">
                <a:solidFill>
                  <a:srgbClr val="2c3e50"/>
                </a:solidFill>
                <a:latin typeface="Source Sans Pro Semibold"/>
              </a:rPr>
              <a:t>Overview of JMP capabilities</a:t>
            </a:r>
            <a:endParaRPr b="1" lang="en-US" sz="2000" spc="-1" strike="noStrike">
              <a:solidFill>
                <a:srgbClr val="2c3e50"/>
              </a:solidFill>
              <a:latin typeface="Source Sans Pro Semibold"/>
            </a:endParaRPr>
          </a:p>
          <a:p>
            <a:r>
              <a:rPr b="1" lang="en-US" sz="2000" spc="-1" strike="noStrike">
                <a:solidFill>
                  <a:srgbClr val="2c3e50"/>
                </a:solidFill>
                <a:latin typeface="Source Sans Pro Semibold"/>
                <a:hlinkClick r:id="rId1"/>
              </a:rPr>
              <a:t>https://www.jmp.com/en_us/software/capabilities/reliability-analysis.html</a:t>
            </a:r>
            <a:endParaRPr b="1" lang="en-US" sz="2000" spc="-1" strike="noStrike">
              <a:solidFill>
                <a:srgbClr val="2c3e50"/>
              </a:solidFill>
              <a:latin typeface="Source Sans Pro Semibold"/>
            </a:endParaRPr>
          </a:p>
          <a:p>
            <a:endParaRPr b="1" lang="en-US" sz="2000" spc="-1" strike="noStrike">
              <a:solidFill>
                <a:srgbClr val="2c3e50"/>
              </a:solidFill>
              <a:latin typeface="Source Sans Pro Semibold"/>
            </a:endParaRPr>
          </a:p>
          <a:p>
            <a:endParaRPr b="1" lang="en-US" sz="2000" spc="-1" strike="noStrike">
              <a:solidFill>
                <a:srgbClr val="2c3e50"/>
              </a:solidFill>
              <a:latin typeface="Source Sans Pro Semibold"/>
            </a:endParaRPr>
          </a:p>
          <a:p>
            <a:r>
              <a:rPr b="1" lang="en-US" sz="2000" spc="-1" strike="noStrike">
                <a:solidFill>
                  <a:srgbClr val="2c3e50"/>
                </a:solidFill>
                <a:latin typeface="Source Sans Pro Semibold"/>
              </a:rPr>
              <a:t>Recorded Mastering sessions including Reliability</a:t>
            </a:r>
            <a:endParaRPr b="1" lang="en-US" sz="2000" spc="-1" strike="noStrike">
              <a:solidFill>
                <a:srgbClr val="2c3e50"/>
              </a:solidFill>
              <a:latin typeface="Source Sans Pro Semibold"/>
            </a:endParaRPr>
          </a:p>
          <a:p>
            <a:r>
              <a:rPr b="1" lang="en-US" sz="2000" spc="-1" strike="noStrike">
                <a:solidFill>
                  <a:srgbClr val="2c3e50"/>
                </a:solidFill>
                <a:latin typeface="Source Sans Pro Semibold"/>
                <a:hlinkClick r:id="rId2"/>
              </a:rPr>
              <a:t>https://www.jmp.com/en_us/events/mastering/application-areas/quality-engineering-reliability-and-six-sigma.html</a:t>
            </a:r>
            <a:endParaRPr b="1" lang="en-US" sz="2000" spc="-1" strike="noStrike">
              <a:solidFill>
                <a:srgbClr val="2c3e50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27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n-US" sz="2400" spc="-1" strike="noStrike">
              <a:solidFill>
                <a:srgbClr val="2c3e50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2700000" y="1440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Application>LibreOffice/7.2.5.2$MacOSX_X86_64 LibreOffice_project/499f9727c189e6ef3471021d6132d4c694f357e5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2024-03-11T18:34:45Z</dcterms:created>
  <dc:creator/>
  <dc:description/>
  <dc:language>en-US</dc:language>
  <cp:lastModifiedBy/>
  <dcterms:modified xsi:type="dcterms:W3CDTF">2024-03-11T18:58:00Z</dcterms:modified>
  <cp:revision>3</cp:revision>
  <dc:subject/>
  <dc:title>Midnightblue</dc:title>
</cp:coreProperties>
</file>