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7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5126A-ED81-4BBA-869A-E931EBDBD64C}" type="datetimeFigureOut">
              <a:rPr lang="en-IN" smtClean="0"/>
              <a:pPr/>
              <a:t>09-01-2025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1EE17-3122-47DF-9AD5-B9B2D7E8AFE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35333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5126A-ED81-4BBA-869A-E931EBDBD64C}" type="datetimeFigureOut">
              <a:rPr lang="en-IN" smtClean="0"/>
              <a:pPr/>
              <a:t>09-01-2025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1EE17-3122-47DF-9AD5-B9B2D7E8AFE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47086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5126A-ED81-4BBA-869A-E931EBDBD64C}" type="datetimeFigureOut">
              <a:rPr lang="en-IN" smtClean="0"/>
              <a:pPr/>
              <a:t>09-01-2025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1EE17-3122-47DF-9AD5-B9B2D7E8AFE9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452858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5126A-ED81-4BBA-869A-E931EBDBD64C}" type="datetimeFigureOut">
              <a:rPr lang="en-IN" smtClean="0"/>
              <a:pPr/>
              <a:t>09-01-2025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1EE17-3122-47DF-9AD5-B9B2D7E8AFE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4298690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5126A-ED81-4BBA-869A-E931EBDBD64C}" type="datetimeFigureOut">
              <a:rPr lang="en-IN" smtClean="0"/>
              <a:pPr/>
              <a:t>09-01-2025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1EE17-3122-47DF-9AD5-B9B2D7E8AFE9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15620095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5126A-ED81-4BBA-869A-E931EBDBD64C}" type="datetimeFigureOut">
              <a:rPr lang="en-IN" smtClean="0"/>
              <a:pPr/>
              <a:t>09-01-2025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1EE17-3122-47DF-9AD5-B9B2D7E8AFE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6324021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5126A-ED81-4BBA-869A-E931EBDBD64C}" type="datetimeFigureOut">
              <a:rPr lang="en-IN" smtClean="0"/>
              <a:pPr/>
              <a:t>09-01-2025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1EE17-3122-47DF-9AD5-B9B2D7E8AFE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9823973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5126A-ED81-4BBA-869A-E931EBDBD64C}" type="datetimeFigureOut">
              <a:rPr lang="en-IN" smtClean="0"/>
              <a:pPr/>
              <a:t>09-01-2025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1EE17-3122-47DF-9AD5-B9B2D7E8AFE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077816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5126A-ED81-4BBA-869A-E931EBDBD64C}" type="datetimeFigureOut">
              <a:rPr lang="en-IN" smtClean="0"/>
              <a:pPr/>
              <a:t>09-01-2025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1EE17-3122-47DF-9AD5-B9B2D7E8AFE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949341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5126A-ED81-4BBA-869A-E931EBDBD64C}" type="datetimeFigureOut">
              <a:rPr lang="en-IN" smtClean="0"/>
              <a:pPr/>
              <a:t>09-01-2025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1EE17-3122-47DF-9AD5-B9B2D7E8AFE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461975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5126A-ED81-4BBA-869A-E931EBDBD64C}" type="datetimeFigureOut">
              <a:rPr lang="en-IN" smtClean="0"/>
              <a:pPr/>
              <a:t>09-01-2025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1EE17-3122-47DF-9AD5-B9B2D7E8AFE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42745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5126A-ED81-4BBA-869A-E931EBDBD64C}" type="datetimeFigureOut">
              <a:rPr lang="en-IN" smtClean="0"/>
              <a:pPr/>
              <a:t>09-01-2025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1EE17-3122-47DF-9AD5-B9B2D7E8AFE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936866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5126A-ED81-4BBA-869A-E931EBDBD64C}" type="datetimeFigureOut">
              <a:rPr lang="en-IN" smtClean="0"/>
              <a:pPr/>
              <a:t>09-01-2025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1EE17-3122-47DF-9AD5-B9B2D7E8AFE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016649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5126A-ED81-4BBA-869A-E931EBDBD64C}" type="datetimeFigureOut">
              <a:rPr lang="en-IN" smtClean="0"/>
              <a:pPr/>
              <a:t>09-01-2025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1EE17-3122-47DF-9AD5-B9B2D7E8AFE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783031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5126A-ED81-4BBA-869A-E931EBDBD64C}" type="datetimeFigureOut">
              <a:rPr lang="en-IN" smtClean="0"/>
              <a:pPr/>
              <a:t>09-01-2025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1EE17-3122-47DF-9AD5-B9B2D7E8AFE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61089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5126A-ED81-4BBA-869A-E931EBDBD64C}" type="datetimeFigureOut">
              <a:rPr lang="en-IN" smtClean="0"/>
              <a:pPr/>
              <a:t>09-01-2025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1EE17-3122-47DF-9AD5-B9B2D7E8AFE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681999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25126A-ED81-4BBA-869A-E931EBDBD64C}" type="datetimeFigureOut">
              <a:rPr lang="en-IN" smtClean="0"/>
              <a:pPr/>
              <a:t>09-01-2025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281EE17-3122-47DF-9AD5-B9B2D7E8AFE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8699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  <p:sldLayoutId id="214748377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docs.google.com/forms/d/1FyVUXx73lJgLqLfnBrs7T2wa6z-EBMmTVtxf0b2a-Ic/edit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754" y="177618"/>
            <a:ext cx="11769635" cy="6073185"/>
          </a:xfrm>
          <a:ln>
            <a:solidFill>
              <a:schemeClr val="tx2">
                <a:lumMod val="75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en-IN" sz="3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IEEE EDS Technical Talk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IN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en-IN" sz="2800" spc="-5" dirty="0" smtClean="0">
                <a:solidFill>
                  <a:srgbClr val="002060"/>
                </a:solidFill>
                <a:latin typeface="Times New Roman"/>
                <a:cs typeface="Times New Roman"/>
              </a:rPr>
              <a:t>MOS Transistor Technology from Micro to Nano</a:t>
            </a:r>
          </a:p>
          <a:p>
            <a:pPr algn="ctr">
              <a:lnSpc>
                <a:spcPct val="100000"/>
              </a:lnSpc>
            </a:pPr>
            <a:r>
              <a:rPr lang="en-IN" sz="2800" spc="-5" dirty="0" smtClean="0">
                <a:solidFill>
                  <a:srgbClr val="002060"/>
                </a:solidFill>
                <a:latin typeface="Times New Roman"/>
                <a:cs typeface="Times New Roman"/>
              </a:rPr>
              <a:t>Prof</a:t>
            </a:r>
            <a:r>
              <a:rPr lang="en-IN" sz="2800" spc="-5" dirty="0" smtClean="0">
                <a:solidFill>
                  <a:srgbClr val="002060"/>
                </a:solidFill>
                <a:latin typeface="Times New Roman"/>
                <a:cs typeface="Times New Roman"/>
              </a:rPr>
              <a:t>. </a:t>
            </a:r>
            <a:r>
              <a:rPr lang="en-IN" sz="2800" spc="-5" dirty="0" err="1" smtClean="0">
                <a:solidFill>
                  <a:srgbClr val="002060"/>
                </a:solidFill>
                <a:latin typeface="Times New Roman"/>
                <a:cs typeface="Times New Roman"/>
              </a:rPr>
              <a:t>Satyabrata</a:t>
            </a:r>
            <a:r>
              <a:rPr lang="en-IN" sz="2800" spc="-5" dirty="0" smtClean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lang="en-IN" sz="2800" spc="-5" dirty="0" err="1" smtClean="0">
                <a:solidFill>
                  <a:srgbClr val="002060"/>
                </a:solidFill>
                <a:latin typeface="Times New Roman"/>
                <a:cs typeface="Times New Roman"/>
              </a:rPr>
              <a:t>Jit</a:t>
            </a:r>
            <a:r>
              <a:rPr lang="en-IN" sz="2800" dirty="0" smtClean="0">
                <a:solidFill>
                  <a:srgbClr val="7030A0"/>
                </a:solidFill>
                <a:latin typeface="Times New Roman"/>
                <a:cs typeface="Times New Roman"/>
              </a:rPr>
              <a:t>,</a:t>
            </a:r>
            <a:endParaRPr lang="en-IN" sz="2800" dirty="0">
              <a:solidFill>
                <a:srgbClr val="7030A0"/>
              </a:solidFill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IN" sz="2000" spc="-5" dirty="0" smtClean="0">
                <a:solidFill>
                  <a:srgbClr val="7030A0"/>
                </a:solidFill>
                <a:latin typeface="Times New Roman"/>
                <a:cs typeface="Times New Roman"/>
              </a:rPr>
              <a:t>Professor</a:t>
            </a:r>
            <a:r>
              <a:rPr lang="en-IN" sz="2000" spc="-5" dirty="0" smtClean="0">
                <a:solidFill>
                  <a:srgbClr val="7030A0"/>
                </a:solidFill>
                <a:latin typeface="Times New Roman"/>
                <a:cs typeface="Times New Roman"/>
              </a:rPr>
              <a:t>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/>
              <a:t>Indian Institute of Technology BHU</a:t>
            </a:r>
            <a:endParaRPr lang="en-IN" sz="2000" spc="-5" dirty="0">
              <a:solidFill>
                <a:srgbClr val="7030A0"/>
              </a:solidFill>
              <a:latin typeface="Times New Roman"/>
              <a:cs typeface="Times New Roman"/>
            </a:endParaRPr>
          </a:p>
          <a:p>
            <a:pPr marL="287020" algn="ctr">
              <a:spcBef>
                <a:spcPts val="0"/>
              </a:spcBef>
            </a:pPr>
            <a:r>
              <a:rPr lang="en-IN" sz="2000" spc="-30" dirty="0" smtClean="0">
                <a:latin typeface="Times New Roman"/>
                <a:cs typeface="Times New Roman"/>
              </a:rPr>
              <a:t>Email: </a:t>
            </a:r>
            <a:r>
              <a:rPr lang="en-US" sz="2000" dirty="0" smtClean="0"/>
              <a:t>sjit.ece@iitbhu.ac.in</a:t>
            </a:r>
            <a:endParaRPr lang="en-IN" sz="2000" u="sng" spc="-30" dirty="0" smtClean="0">
              <a:solidFill>
                <a:srgbClr val="00B0F0"/>
              </a:solidFill>
              <a:latin typeface="Times New Roman"/>
              <a:cs typeface="Times New Roman"/>
            </a:endParaRPr>
          </a:p>
          <a:p>
            <a:pPr marL="287020">
              <a:lnSpc>
                <a:spcPct val="100000"/>
              </a:lnSpc>
              <a:spcBef>
                <a:spcPts val="0"/>
              </a:spcBef>
            </a:pPr>
            <a:endParaRPr lang="en-IN" sz="2000" i="1" spc="-30" dirty="0">
              <a:solidFill>
                <a:schemeClr val="accent1">
                  <a:lumMod val="75000"/>
                </a:schemeClr>
              </a:solidFill>
              <a:latin typeface="Times New Roman"/>
              <a:cs typeface="Times New Roman"/>
            </a:endParaRPr>
          </a:p>
          <a:p>
            <a:pPr marL="287020" algn="ctr">
              <a:lnSpc>
                <a:spcPct val="100000"/>
              </a:lnSpc>
              <a:spcBef>
                <a:spcPts val="0"/>
              </a:spcBef>
            </a:pPr>
            <a:r>
              <a:rPr lang="en-IN" sz="2000" i="1" spc="-30" dirty="0">
                <a:solidFill>
                  <a:srgbClr val="00B050"/>
                </a:solidFill>
                <a:latin typeface="Times New Roman"/>
                <a:cs typeface="Times New Roman"/>
              </a:rPr>
              <a:t>Date</a:t>
            </a:r>
            <a:r>
              <a:rPr lang="en-IN" sz="2000" spc="-30" dirty="0">
                <a:solidFill>
                  <a:srgbClr val="00B050"/>
                </a:solidFill>
                <a:latin typeface="Times New Roman"/>
                <a:cs typeface="Times New Roman"/>
              </a:rPr>
              <a:t>:</a:t>
            </a:r>
            <a:r>
              <a:rPr lang="en-IN" sz="2000" spc="-30" dirty="0">
                <a:latin typeface="Times New Roman"/>
                <a:cs typeface="Times New Roman"/>
              </a:rPr>
              <a:t> </a:t>
            </a:r>
            <a:r>
              <a:rPr lang="en-IN" sz="2000" spc="-30" dirty="0" smtClean="0">
                <a:solidFill>
                  <a:schemeClr val="accent5"/>
                </a:solidFill>
                <a:latin typeface="Times New Roman"/>
                <a:cs typeface="Times New Roman"/>
              </a:rPr>
              <a:t>13</a:t>
            </a:r>
            <a:r>
              <a:rPr lang="en-IN" sz="2000" spc="-30" baseline="30000" dirty="0" smtClean="0">
                <a:solidFill>
                  <a:schemeClr val="accent5"/>
                </a:solidFill>
                <a:latin typeface="Times New Roman"/>
                <a:cs typeface="Times New Roman"/>
              </a:rPr>
              <a:t>th</a:t>
            </a:r>
            <a:r>
              <a:rPr lang="en-IN" sz="2000" spc="-30" dirty="0" smtClean="0">
                <a:solidFill>
                  <a:schemeClr val="accent5"/>
                </a:solidFill>
                <a:latin typeface="Times New Roman"/>
                <a:cs typeface="Times New Roman"/>
              </a:rPr>
              <a:t> January, 2025</a:t>
            </a:r>
            <a:r>
              <a:rPr lang="en-IN" sz="2000" spc="-30" dirty="0" smtClean="0">
                <a:latin typeface="Times New Roman"/>
                <a:cs typeface="Times New Roman"/>
              </a:rPr>
              <a:t>, </a:t>
            </a:r>
            <a:r>
              <a:rPr lang="en-IN" sz="2000" i="1" spc="-30" dirty="0">
                <a:solidFill>
                  <a:srgbClr val="00B050"/>
                </a:solidFill>
                <a:latin typeface="Times New Roman"/>
                <a:cs typeface="Times New Roman"/>
              </a:rPr>
              <a:t>Time</a:t>
            </a:r>
            <a:r>
              <a:rPr lang="en-IN" sz="2000" spc="-30" dirty="0">
                <a:solidFill>
                  <a:srgbClr val="00B050"/>
                </a:solidFill>
                <a:latin typeface="Times New Roman"/>
                <a:cs typeface="Times New Roman"/>
              </a:rPr>
              <a:t> :</a:t>
            </a:r>
            <a:r>
              <a:rPr lang="en-IN" sz="2000" spc="-30" dirty="0">
                <a:latin typeface="Times New Roman"/>
                <a:cs typeface="Times New Roman"/>
              </a:rPr>
              <a:t> </a:t>
            </a:r>
            <a:r>
              <a:rPr lang="en-IN" sz="2000" spc="-30" dirty="0" smtClean="0">
                <a:solidFill>
                  <a:schemeClr val="accent5"/>
                </a:solidFill>
                <a:latin typeface="Times New Roman"/>
                <a:cs typeface="Times New Roman"/>
              </a:rPr>
              <a:t> 8-9:30 PM </a:t>
            </a:r>
            <a:r>
              <a:rPr lang="en-IN" sz="2000" spc="-30" dirty="0">
                <a:solidFill>
                  <a:schemeClr val="accent5"/>
                </a:solidFill>
                <a:latin typeface="Times New Roman"/>
                <a:cs typeface="Times New Roman"/>
              </a:rPr>
              <a:t>IST</a:t>
            </a:r>
          </a:p>
          <a:p>
            <a:pPr marL="287020" algn="ctr">
              <a:lnSpc>
                <a:spcPct val="100000"/>
              </a:lnSpc>
              <a:spcBef>
                <a:spcPts val="0"/>
              </a:spcBef>
            </a:pPr>
            <a:r>
              <a:rPr lang="en-IN" sz="2000" i="1" spc="-30" dirty="0">
                <a:solidFill>
                  <a:srgbClr val="00B050"/>
                </a:solidFill>
                <a:latin typeface="Times New Roman"/>
                <a:cs typeface="Times New Roman"/>
              </a:rPr>
              <a:t>Registration Link</a:t>
            </a:r>
            <a:r>
              <a:rPr lang="en-IN" sz="2000" dirty="0">
                <a:solidFill>
                  <a:srgbClr val="00B050"/>
                </a:solidFill>
                <a:latin typeface="Times New Roman"/>
                <a:cs typeface="Times New Roman"/>
              </a:rPr>
              <a:t>: </a:t>
            </a:r>
            <a:r>
              <a:rPr lang="en-IN" sz="20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cs typeface="Times New Roman"/>
                <a:hlinkClick r:id="rId2"/>
              </a:rPr>
              <a:t>https://docs.google.com/forms/d/1FyVUXx73lJgLqLfnBrs7T2wa6z-EBMmTVtxf0b2a-Ic/edit</a:t>
            </a:r>
            <a:r>
              <a:rPr lang="en-IN" sz="20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endParaRPr lang="en-IN" sz="1700" dirty="0">
              <a:solidFill>
                <a:schemeClr val="accent4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287020" algn="just">
              <a:lnSpc>
                <a:spcPct val="100000"/>
              </a:lnSpc>
              <a:spcBef>
                <a:spcPts val="0"/>
              </a:spcBef>
            </a:pPr>
            <a:r>
              <a:rPr lang="en-IN" sz="2000" i="1" spc="-30" dirty="0">
                <a:solidFill>
                  <a:srgbClr val="00B050"/>
                </a:solidFill>
                <a:latin typeface="Times New Roman"/>
                <a:cs typeface="Times New Roman"/>
              </a:rPr>
              <a:t>						</a:t>
            </a:r>
            <a:r>
              <a:rPr lang="en-IN" sz="2000" i="1" spc="-30" dirty="0" smtClean="0">
                <a:solidFill>
                  <a:srgbClr val="00B050"/>
                </a:solidFill>
                <a:latin typeface="Times New Roman"/>
                <a:cs typeface="Times New Roman"/>
              </a:rPr>
              <a:t> </a:t>
            </a:r>
            <a:r>
              <a:rPr lang="en-US" sz="2000" spc="-30" dirty="0">
                <a:latin typeface="Times New Roman"/>
                <a:cs typeface="Times New Roman"/>
              </a:rPr>
              <a:t>				                        </a:t>
            </a:r>
          </a:p>
          <a:p>
            <a:r>
              <a:rPr lang="en-US" sz="2000" b="1" i="1" spc="-30" dirty="0">
                <a:latin typeface="Times New Roman"/>
                <a:cs typeface="Times New Roman"/>
              </a:rPr>
              <a:t>							</a:t>
            </a:r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b="1" i="1" spc="-30" dirty="0">
              <a:latin typeface="Times New Roman"/>
              <a:cs typeface="Times New Roman"/>
            </a:endParaRPr>
          </a:p>
          <a:p>
            <a:pPr marL="287020" algn="l">
              <a:lnSpc>
                <a:spcPct val="100000"/>
              </a:lnSpc>
              <a:spcBef>
                <a:spcPts val="0"/>
              </a:spcBef>
            </a:pPr>
            <a:r>
              <a:rPr lang="en-US" sz="2000" b="1" i="1" spc="-30" dirty="0">
                <a:latin typeface="Times New Roman"/>
                <a:cs typeface="Times New Roman"/>
              </a:rPr>
              <a:t>													</a:t>
            </a:r>
            <a:r>
              <a:rPr lang="en-IN" sz="2000" b="1" i="1" spc="-30" dirty="0">
                <a:solidFill>
                  <a:srgbClr val="00B050"/>
                </a:solidFill>
                <a:latin typeface="Times New Roman"/>
                <a:cs typeface="Times New Roman"/>
              </a:rPr>
              <a:t>Organised By</a:t>
            </a:r>
            <a:r>
              <a:rPr lang="en-IN" sz="2000" b="1" i="1" spc="-30" dirty="0">
                <a:latin typeface="Times New Roman"/>
                <a:cs typeface="Times New Roman"/>
              </a:rPr>
              <a:t>:</a:t>
            </a:r>
            <a:endParaRPr lang="en-IN" sz="2000" spc="-30" dirty="0">
              <a:latin typeface="Times New Roman"/>
              <a:cs typeface="Times New Roman"/>
            </a:endParaRPr>
          </a:p>
          <a:p>
            <a:pPr marL="287020" algn="l">
              <a:lnSpc>
                <a:spcPct val="100000"/>
              </a:lnSpc>
              <a:spcBef>
                <a:spcPts val="0"/>
              </a:spcBef>
            </a:pPr>
            <a:endParaRPr lang="en-IN" sz="2000" spc="-30" dirty="0">
              <a:latin typeface="Times New Roman"/>
              <a:cs typeface="Times New Roman"/>
            </a:endParaRPr>
          </a:p>
          <a:p>
            <a:pPr marL="287020" algn="l">
              <a:lnSpc>
                <a:spcPct val="100000"/>
              </a:lnSpc>
              <a:spcBef>
                <a:spcPts val="0"/>
              </a:spcBef>
            </a:pPr>
            <a:endParaRPr lang="en-IN" sz="2000" spc="-30" dirty="0">
              <a:latin typeface="Times New Roman"/>
              <a:cs typeface="Times New Roman"/>
            </a:endParaRPr>
          </a:p>
          <a:p>
            <a:pPr marL="287020" algn="l">
              <a:lnSpc>
                <a:spcPct val="100000"/>
              </a:lnSpc>
              <a:spcBef>
                <a:spcPts val="0"/>
              </a:spcBef>
            </a:pPr>
            <a:r>
              <a:rPr lang="en-IN" sz="2000" spc="-30" dirty="0">
                <a:latin typeface="Times New Roman"/>
                <a:cs typeface="Times New Roman"/>
              </a:rPr>
              <a:t>							</a:t>
            </a:r>
            <a:endParaRPr lang="en-IN" sz="2000" b="1" i="1" spc="-30" dirty="0">
              <a:latin typeface="Times New Roman"/>
              <a:cs typeface="Times New Roman"/>
            </a:endParaRPr>
          </a:p>
        </p:txBody>
      </p:sp>
      <p:pic>
        <p:nvPicPr>
          <p:cNvPr id="1026" name="Picture 2" descr="Home - IEEE Electron Devices Society Kolkata Chapter (EDS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916" y="225714"/>
            <a:ext cx="1821271" cy="76296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28" name="Picture 4" descr="IIT Patna -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9175" y="225714"/>
            <a:ext cx="1227909" cy="122790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TextBox 3"/>
          <p:cNvSpPr txBox="1"/>
          <p:nvPr/>
        </p:nvSpPr>
        <p:spPr>
          <a:xfrm>
            <a:off x="898540" y="5246378"/>
            <a:ext cx="29086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7020"/>
            <a:r>
              <a:rPr lang="en-IN" spc="-30" dirty="0">
                <a:latin typeface="Times New Roman"/>
                <a:cs typeface="Times New Roman"/>
              </a:rPr>
              <a:t>Device simulation lab, </a:t>
            </a:r>
          </a:p>
          <a:p>
            <a:pPr marL="287020"/>
            <a:r>
              <a:rPr lang="en-IN" spc="-30" dirty="0">
                <a:latin typeface="Times New Roman"/>
                <a:cs typeface="Times New Roman"/>
              </a:rPr>
              <a:t>Dept. of Electrical Engineering. IIT Patna</a:t>
            </a:r>
          </a:p>
          <a:p>
            <a:endParaRPr lang="en-IN" dirty="0"/>
          </a:p>
        </p:txBody>
      </p:sp>
      <p:sp>
        <p:nvSpPr>
          <p:cNvPr id="5" name="TextBox 4"/>
          <p:cNvSpPr txBox="1"/>
          <p:nvPr/>
        </p:nvSpPr>
        <p:spPr>
          <a:xfrm>
            <a:off x="5438857" y="5246378"/>
            <a:ext cx="305853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Dr.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Pramod Kumar Tiwari,</a:t>
            </a:r>
          </a:p>
          <a:p>
            <a:r>
              <a:rPr lang="en-IN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Dept. of Electrical Engineering. </a:t>
            </a:r>
          </a:p>
          <a:p>
            <a:r>
              <a:rPr lang="en-IN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IIT Patna</a:t>
            </a:r>
          </a:p>
          <a:p>
            <a:endParaRPr lang="en-IN" dirty="0"/>
          </a:p>
          <a:p>
            <a:endParaRPr lang="en-IN" dirty="0"/>
          </a:p>
        </p:txBody>
      </p:sp>
      <p:sp>
        <p:nvSpPr>
          <p:cNvPr id="10" name="TextBox 9"/>
          <p:cNvSpPr txBox="1"/>
          <p:nvPr/>
        </p:nvSpPr>
        <p:spPr>
          <a:xfrm>
            <a:off x="8750518" y="5246378"/>
            <a:ext cx="26853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IEEE EDS Student branch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Chapter (SBC1459ID)</a:t>
            </a:r>
          </a:p>
        </p:txBody>
      </p:sp>
      <p:pic>
        <p:nvPicPr>
          <p:cNvPr id="1027" name="Picture 3" descr="C:\Users\HP\Downloads\SCkQ4C_qrcode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594670" y="1913704"/>
            <a:ext cx="1587138" cy="1587138"/>
          </a:xfrm>
          <a:prstGeom prst="rect">
            <a:avLst/>
          </a:prstGeom>
          <a:noFill/>
        </p:spPr>
      </p:pic>
      <p:pic>
        <p:nvPicPr>
          <p:cNvPr id="6" name="Picture 3" descr="C:\Users\HP\Desktop\EDS\Satyabrata-Jit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63877" y="1271452"/>
            <a:ext cx="2257697" cy="225769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03002978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146</TotalTime>
  <Words>78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Facet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HP</cp:lastModifiedBy>
  <cp:revision>16</cp:revision>
  <dcterms:created xsi:type="dcterms:W3CDTF">2024-09-13T14:24:49Z</dcterms:created>
  <dcterms:modified xsi:type="dcterms:W3CDTF">2025-01-09T06:52:57Z</dcterms:modified>
</cp:coreProperties>
</file>