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mp" ContentType="image/jpe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719931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060606"/>
    <a:srgbClr val="021C4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5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customXml" Target="../customXml/item3.xml" /><Relationship Id="rId7" Type="http://schemas.openxmlformats.org/officeDocument/2006/relationships/viewProps" Target="viewProps.xml" /><Relationship Id="rId2" Type="http://schemas.openxmlformats.org/officeDocument/2006/relationships/customXml" Target="../customXml/item2.xml" /><Relationship Id="rId1" Type="http://schemas.openxmlformats.org/officeDocument/2006/relationships/customXml" Target="../customXml/item1.xml" /><Relationship Id="rId6" Type="http://schemas.openxmlformats.org/officeDocument/2006/relationships/presProps" Target="presProps.xml" /><Relationship Id="rId5" Type="http://schemas.openxmlformats.org/officeDocument/2006/relationships/slide" Target="slides/slide1.xml" /><Relationship Id="rId4" Type="http://schemas.openxmlformats.org/officeDocument/2006/relationships/slideMaster" Target="slideMasters/slideMaster1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178222"/>
            <a:ext cx="6119416" cy="250642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781306"/>
            <a:ext cx="5399485" cy="173816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F9A5B-4C9E-45A3-86C4-A9754BAC752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ECB31-ADAA-40C0-B07F-26F376BC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419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 /><Relationship Id="rId1" Type="http://schemas.openxmlformats.org/officeDocument/2006/relationships/slideLayout" Target="../slideLayouts/slideLayout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83299"/>
            <a:ext cx="620940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916484"/>
            <a:ext cx="620940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F9A5B-4C9E-45A3-86C4-A9754BAC752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ECB31-ADAA-40C0-B07F-26F376BC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11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 /><Relationship Id="rId3" Type="http://schemas.openxmlformats.org/officeDocument/2006/relationships/image" Target="../media/image2.png" /><Relationship Id="rId7" Type="http://schemas.openxmlformats.org/officeDocument/2006/relationships/hyperlink" Target="https://ieeemp.org/" TargetMode="External" /><Relationship Id="rId12" Type="http://schemas.openxmlformats.org/officeDocument/2006/relationships/image" Target="../media/image10.jpeg" /><Relationship Id="rId2" Type="http://schemas.openxmlformats.org/officeDocument/2006/relationships/image" Target="../media/image1.tmp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5.svg" /><Relationship Id="rId11" Type="http://schemas.openxmlformats.org/officeDocument/2006/relationships/image" Target="../media/image9.jpeg" /><Relationship Id="rId5" Type="http://schemas.openxmlformats.org/officeDocument/2006/relationships/image" Target="../media/image4.png" /><Relationship Id="rId10" Type="http://schemas.openxmlformats.org/officeDocument/2006/relationships/image" Target="../media/image8.jpeg" /><Relationship Id="rId4" Type="http://schemas.openxmlformats.org/officeDocument/2006/relationships/image" Target="../media/image3.svg" /><Relationship Id="rId9" Type="http://schemas.openxmlformats.org/officeDocument/2006/relationships/image" Target="../media/image7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CB6697-7A77-22F4-A9F8-048CD361ADB4}"/>
              </a:ext>
            </a:extLst>
          </p:cNvPr>
          <p:cNvSpPr/>
          <p:nvPr/>
        </p:nvSpPr>
        <p:spPr>
          <a:xfrm>
            <a:off x="0" y="0"/>
            <a:ext cx="7236000" cy="668215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3567868-072F-F449-1DF0-EBA7E49A4FF1}"/>
              </a:ext>
            </a:extLst>
          </p:cNvPr>
          <p:cNvSpPr/>
          <p:nvPr/>
        </p:nvSpPr>
        <p:spPr>
          <a:xfrm>
            <a:off x="-23496" y="-14514"/>
            <a:ext cx="7236000" cy="72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811EBD6-0490-D6B1-5584-B5DF50ACE6AE}"/>
              </a:ext>
            </a:extLst>
          </p:cNvPr>
          <p:cNvSpPr txBox="1"/>
          <p:nvPr/>
        </p:nvSpPr>
        <p:spPr>
          <a:xfrm>
            <a:off x="3319428" y="5252257"/>
            <a:ext cx="3591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28 June</a:t>
            </a:r>
            <a:r>
              <a:rPr lang="en-IN" sz="2000" dirty="0">
                <a:solidFill>
                  <a:schemeClr val="bg1"/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 2025 (S</a:t>
            </a:r>
            <a:r>
              <a:rPr lang="en-US" sz="2000" dirty="0">
                <a:solidFill>
                  <a:schemeClr val="bg1"/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at)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520657D-CDB5-124D-012A-D74332E2F18C}"/>
              </a:ext>
            </a:extLst>
          </p:cNvPr>
          <p:cNvSpPr txBox="1"/>
          <p:nvPr/>
        </p:nvSpPr>
        <p:spPr>
          <a:xfrm>
            <a:off x="2927686" y="2627174"/>
            <a:ext cx="258167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chemeClr val="bg1"/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Shravani</a:t>
            </a:r>
            <a:r>
              <a:rPr lang="en-US" sz="2000" dirty="0">
                <a:solidFill>
                  <a:schemeClr val="bg1"/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Mathur</a:t>
            </a:r>
            <a:r>
              <a:rPr lang="en-US" sz="2000" dirty="0">
                <a:solidFill>
                  <a:schemeClr val="bg1"/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 </a:t>
            </a:r>
          </a:p>
          <a:p>
            <a:r>
              <a:rPr lang="en-US" sz="2000" dirty="0">
                <a:solidFill>
                  <a:schemeClr val="bg1"/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Associate Professor &amp;</a:t>
            </a:r>
          </a:p>
          <a:p>
            <a:r>
              <a:rPr lang="en-US" sz="2000" dirty="0">
                <a:solidFill>
                  <a:schemeClr val="bg1"/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IEEE STEM Champion 2025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9071E324-7031-EE92-7781-F3E6E9867593}"/>
              </a:ext>
            </a:extLst>
          </p:cNvPr>
          <p:cNvSpPr/>
          <p:nvPr/>
        </p:nvSpPr>
        <p:spPr>
          <a:xfrm>
            <a:off x="1051560" y="2512990"/>
            <a:ext cx="5730240" cy="2296380"/>
          </a:xfrm>
          <a:prstGeom prst="roundRect">
            <a:avLst/>
          </a:prstGeom>
          <a:noFill/>
          <a:ln>
            <a:gradFill>
              <a:gsLst>
                <a:gs pos="0">
                  <a:schemeClr val="bg1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D62B7F1-5CE8-AA5A-BBA1-A7F6E83BDD8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8099" b="8099"/>
          <a:stretch/>
        </p:blipFill>
        <p:spPr>
          <a:xfrm>
            <a:off x="628683" y="2503620"/>
            <a:ext cx="2224478" cy="2230760"/>
          </a:xfrm>
          <a:prstGeom prst="ellipse">
            <a:avLst/>
          </a:prstGeom>
          <a:solidFill>
            <a:schemeClr val="tx2"/>
          </a:solidFill>
          <a:ln w="3175" cap="rnd">
            <a:solidFill>
              <a:srgbClr val="333333"/>
            </a:solidFill>
          </a:ln>
          <a:effectLst>
            <a:glow rad="139700">
              <a:schemeClr val="bg1">
                <a:alpha val="40000"/>
              </a:schemeClr>
            </a:glow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2" name="Graphic 41" descr="Clock">
            <a:extLst>
              <a:ext uri="{FF2B5EF4-FFF2-40B4-BE49-F238E27FC236}">
                <a16:creationId xmlns:a16="http://schemas.microsoft.com/office/drawing/2014/main" id="{44CF0C4C-2E2A-9051-C1F7-5CDBD33A6B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00805" y="4842429"/>
            <a:ext cx="399600" cy="399600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601AEEEF-7E8C-F3AB-F7F7-0D3586312CAB}"/>
              </a:ext>
            </a:extLst>
          </p:cNvPr>
          <p:cNvSpPr txBox="1"/>
          <p:nvPr/>
        </p:nvSpPr>
        <p:spPr>
          <a:xfrm>
            <a:off x="4300405" y="4852402"/>
            <a:ext cx="18111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10:00 AM</a:t>
            </a:r>
          </a:p>
        </p:txBody>
      </p:sp>
      <p:pic>
        <p:nvPicPr>
          <p:cNvPr id="46" name="Graphic 45" descr="Users">
            <a:extLst>
              <a:ext uri="{FF2B5EF4-FFF2-40B4-BE49-F238E27FC236}">
                <a16:creationId xmlns:a16="http://schemas.microsoft.com/office/drawing/2014/main" id="{0C336712-12F8-D6CB-F26E-AD6B021EB7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34950" y="4853167"/>
            <a:ext cx="399600" cy="399600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A572138E-3629-7D91-53FF-D6CD563006A8}"/>
              </a:ext>
            </a:extLst>
          </p:cNvPr>
          <p:cNvSpPr txBox="1"/>
          <p:nvPr/>
        </p:nvSpPr>
        <p:spPr>
          <a:xfrm>
            <a:off x="5828670" y="4852657"/>
            <a:ext cx="105173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School Bhopal 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FBF33E1-4FB6-7D83-35F5-4BACE01B996D}"/>
              </a:ext>
            </a:extLst>
          </p:cNvPr>
          <p:cNvSpPr/>
          <p:nvPr/>
        </p:nvSpPr>
        <p:spPr>
          <a:xfrm>
            <a:off x="-23496" y="6682154"/>
            <a:ext cx="7236000" cy="51715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D69F95E-8953-E6AC-6455-1F04CE507F43}"/>
              </a:ext>
            </a:extLst>
          </p:cNvPr>
          <p:cNvSpPr txBox="1"/>
          <p:nvPr/>
        </p:nvSpPr>
        <p:spPr>
          <a:xfrm>
            <a:off x="5101444" y="6753243"/>
            <a:ext cx="223962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rgbClr val="7030A0"/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https://ieeemp.org/</a:t>
            </a:r>
            <a:r>
              <a:rPr lang="en-US" sz="1600" b="1" dirty="0">
                <a:solidFill>
                  <a:srgbClr val="7030A0"/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8AC10A1-4045-E1B1-ABAD-21173ECCB2B2}"/>
              </a:ext>
            </a:extLst>
          </p:cNvPr>
          <p:cNvSpPr txBox="1"/>
          <p:nvPr/>
        </p:nvSpPr>
        <p:spPr>
          <a:xfrm>
            <a:off x="-23496" y="6755204"/>
            <a:ext cx="54567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IEEE Education Society Madhya Pradesh Section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308EB44-9A3B-DB57-E4F1-BA718667771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834"/>
            <a:ext cx="1645832" cy="65833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BC12002-F9DE-A6BB-FD78-CD45446CF24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37"/>
            <a:ext cx="1645832" cy="65833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C828834-9172-6ECB-04F0-168E44BBA54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678" y="29729"/>
            <a:ext cx="1412287" cy="67773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006C79E-91F7-7914-303A-09682B7D0E0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965" y="57248"/>
            <a:ext cx="1699855" cy="56661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201D569-0710-BB33-F02F-4D0E96595EA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070" y="97355"/>
            <a:ext cx="1830331" cy="61011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DAFFA82-B397-BF6D-A60C-1C103F86A68A}"/>
              </a:ext>
            </a:extLst>
          </p:cNvPr>
          <p:cNvSpPr txBox="1"/>
          <p:nvPr/>
        </p:nvSpPr>
        <p:spPr>
          <a:xfrm>
            <a:off x="1615427" y="2396342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2ABEE1-39CB-304C-9864-C63E5E8C9B39}"/>
              </a:ext>
            </a:extLst>
          </p:cNvPr>
          <p:cNvSpPr txBox="1"/>
          <p:nvPr/>
        </p:nvSpPr>
        <p:spPr>
          <a:xfrm>
            <a:off x="662247" y="1366554"/>
            <a:ext cx="64732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Night light implementation using Transistors and programming 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C0BB516-4FA5-6067-7841-14D09FC55F3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00" y="5476583"/>
            <a:ext cx="3326928" cy="116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128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EB35760F9CB244B9857912A88A7638" ma:contentTypeVersion="10" ma:contentTypeDescription="Create a new document." ma:contentTypeScope="" ma:versionID="0a0e3d4e657f4b0ed4ac2a58060e3b85">
  <xsd:schema xmlns:xsd="http://www.w3.org/2001/XMLSchema" xmlns:xs="http://www.w3.org/2001/XMLSchema" xmlns:p="http://schemas.microsoft.com/office/2006/metadata/properties" xmlns:ns3="85bca41d-a396-407a-b4ec-02d6d3fc0c5a" targetNamespace="http://schemas.microsoft.com/office/2006/metadata/properties" ma:root="true" ma:fieldsID="71453a9395e8f4902d31220969593e5c" ns3:_="">
    <xsd:import namespace="85bca41d-a396-407a-b4ec-02d6d3fc0c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bca41d-a396-407a-b4ec-02d6d3fc0c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5B9C83-E43A-4EE7-9E8A-467F375F37BF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85bca41d-a396-407a-b4ec-02d6d3fc0c5a"/>
  </ds:schemaRefs>
</ds:datastoreItem>
</file>

<file path=customXml/itemProps2.xml><?xml version="1.0" encoding="utf-8"?>
<ds:datastoreItem xmlns:ds="http://schemas.openxmlformats.org/officeDocument/2006/customXml" ds:itemID="{628BBC52-793C-4FB2-B587-3DBC80E8C1D0}">
  <ds:schemaRefs>
    <ds:schemaRef ds:uri="http://schemas.microsoft.com/office/2006/metadata/properties"/>
    <ds:schemaRef ds:uri="http://www.w3.org/2000/xmlns/"/>
  </ds:schemaRefs>
</ds:datastoreItem>
</file>

<file path=customXml/itemProps3.xml><?xml version="1.0" encoding="utf-8"?>
<ds:datastoreItem xmlns:ds="http://schemas.openxmlformats.org/officeDocument/2006/customXml" ds:itemID="{ABCD01C6-C651-4F29-9904-4F1D3820917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142</TotalTime>
  <Words>289</Words>
  <Application>Microsoft Office PowerPoint</Application>
  <PresentationFormat>Custom</PresentationFormat>
  <Paragraphs>55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Mr. SANJAY KUMAR KAKODIA</dc:creator>
  <cp:lastModifiedBy>Shravani Mathur</cp:lastModifiedBy>
  <cp:revision>45</cp:revision>
  <dcterms:created xsi:type="dcterms:W3CDTF">2024-09-19T15:55:46Z</dcterms:created>
  <dcterms:modified xsi:type="dcterms:W3CDTF">2025-05-13T20:38:25Z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0x010100DDEB35760F9CB244B9857912A88A7638</vt:lpwstr>
  </property>
</Properties>
</file>