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60"/>
    <a:srgbClr val="9E9C3A"/>
    <a:srgbClr val="577256"/>
    <a:srgbClr val="A6B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4" autoAdjust="0"/>
    <p:restoredTop sz="94660"/>
  </p:normalViewPr>
  <p:slideViewPr>
    <p:cSldViewPr snapToGrid="0">
      <p:cViewPr varScale="1">
        <p:scale>
          <a:sx n="95" d="100"/>
          <a:sy n="95" d="100"/>
        </p:scale>
        <p:origin x="3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4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1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5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5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1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7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7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0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677C-AF9C-4A2B-AC3E-38895BE242DF}" type="datetimeFigureOut">
              <a:rPr lang="en-US" smtClean="0"/>
              <a:t>10/16/25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8204-4B6F-40F1-8883-999B9AF4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9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7972" y="363251"/>
            <a:ext cx="2650028" cy="1162570"/>
          </a:xfrm>
        </p:spPr>
        <p:txBody>
          <a:bodyPr>
            <a:normAutofit/>
          </a:bodyPr>
          <a:lstStyle/>
          <a:p>
            <a:pPr algn="l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Treichler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CTO Applied Signal Technology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00" y="113575"/>
            <a:ext cx="3978564" cy="2228850"/>
          </a:xfrm>
          <a:prstGeom prst="rect">
            <a:avLst/>
          </a:prstGeom>
          <a:solidFill>
            <a:srgbClr val="C4C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7800" y="272325"/>
            <a:ext cx="24293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Nov 2025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3:30 – 4:30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PM MST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Sorensen Molecular Biotechnology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(SMBB) Auditorium, Room 2650, University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Utah, Salt Lake City, UT</a:t>
            </a:r>
          </a:p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14032" y="1654780"/>
            <a:ext cx="2573994" cy="7610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9E9C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Signal Processing and Communications Society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218" y="2513543"/>
            <a:ext cx="6629566" cy="64760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550061"/>
            <a:ext cx="674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Worst Day of my Professional Engineering Life or How I Learned</a:t>
            </a:r>
          </a:p>
          <a:p>
            <a:pPr algn="ctr"/>
            <a:r>
              <a:rPr lang="en-US" sz="1400" b="1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Love Multipath Propagation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0228" y="3579600"/>
            <a:ext cx="3251200" cy="3808735"/>
          </a:xfrm>
          <a:prstGeom prst="rect">
            <a:avLst/>
          </a:prstGeom>
          <a:solidFill>
            <a:srgbClr val="C4C46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John Treichler received his BA and MEE degrees from Rice University, Houston, TX in 1970 and his </a:t>
            </a:r>
            <a:r>
              <a:rPr lang="en-US" sz="10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PhDEE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from Stanford in 1977. He served as a line officer aboard destroyers in the US Navy from 1970 to 1974. In 1977 he joined </a:t>
            </a:r>
            <a:r>
              <a:rPr lang="en-US" sz="105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ARGOSystems</a:t>
            </a:r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in Sunnyvale CA and then helped found Applied Signal Technology, Inc. in 1984 after serving for a year as an Associate Professor of Electrical Engineering at Cornell University.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Applied Signal Technology, now a business unit of RTX, Inc, designs and builds advanced signal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processing equipment. For three years he was the president of the business unit and continues to serve as its Chief Technical Officer. He was elected a Fellow of the Institute of Electrical and Electronics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Engineers (IEEE) in 1991. He was awarded the IEEE Signal Processing Society’s Technical Achievement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Award in 2000 and its first Industrial Leader Award in 2016. He is the Past President of the IEEE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Foundation, and in 2016 he was elected a member of the National Academy of Engineering. In 2019 he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received the IEEE Signal Processing Society’s Norbert Wiener Society Award.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4107" y="3928779"/>
            <a:ext cx="23853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Abstract: </a:t>
            </a:r>
            <a:r>
              <a:rPr lang="en-US" sz="1400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is dual-threaded. The technical portion is about the problem of recovering</a:t>
            </a:r>
          </a:p>
          <a:p>
            <a:r>
              <a:rPr lang="en-US" sz="1400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signals in the presence of multipath propagation that, unless corrected, fatally</a:t>
            </a:r>
          </a:p>
          <a:p>
            <a:r>
              <a:rPr lang="en-US" sz="1400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degrades signal quality. The human portion of the story is about a young engineer asked to solve a hard,</a:t>
            </a:r>
          </a:p>
          <a:p>
            <a:r>
              <a:rPr lang="en-US" sz="1400" dirty="0">
                <a:solidFill>
                  <a:srgbClr val="C4C4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important, problem but who stumbles on the way toward that goal</a:t>
            </a:r>
            <a:endParaRPr lang="en-US" sz="1600" dirty="0">
              <a:solidFill>
                <a:srgbClr val="C4C4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Bracket 15"/>
          <p:cNvSpPr/>
          <p:nvPr/>
        </p:nvSpPr>
        <p:spPr>
          <a:xfrm rot="5400000">
            <a:off x="4926602" y="2362617"/>
            <a:ext cx="280401" cy="2560899"/>
          </a:xfrm>
          <a:prstGeom prst="leftBracket">
            <a:avLst/>
          </a:prstGeom>
          <a:ln>
            <a:solidFill>
              <a:srgbClr val="C4C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ket 16"/>
          <p:cNvSpPr/>
          <p:nvPr/>
        </p:nvSpPr>
        <p:spPr>
          <a:xfrm rot="5400000">
            <a:off x="3478946" y="6276123"/>
            <a:ext cx="208080" cy="5102227"/>
          </a:xfrm>
          <a:prstGeom prst="leftBracket">
            <a:avLst/>
          </a:prstGeom>
          <a:ln>
            <a:solidFill>
              <a:srgbClr val="C4C4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0741" y="8417874"/>
            <a:ext cx="599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Utah Section Signal Processing and Communication Society Chapter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95A9E-9FCF-2428-20F2-17671A85C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34" t="-1276" r="9671" b="28136"/>
          <a:stretch>
            <a:fillRect/>
          </a:stretch>
        </p:blipFill>
        <p:spPr>
          <a:xfrm>
            <a:off x="2604975" y="182617"/>
            <a:ext cx="1464237" cy="208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7313</TotalTime>
  <Words>333</Words>
  <Application>Microsoft Macintosh PowerPoint</Application>
  <PresentationFormat>Letter Paper (8.5x11 in)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Roboto</vt:lpstr>
      <vt:lpstr>Times New Roman</vt:lpstr>
      <vt:lpstr>Office Theme</vt:lpstr>
      <vt:lpstr>John Treichler CTO Applied Signal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Jay Kirsch Harmon International</dc:title>
  <dc:creator>admin</dc:creator>
  <cp:lastModifiedBy>Neda Nategh 3</cp:lastModifiedBy>
  <cp:revision>45</cp:revision>
  <cp:lastPrinted>2019-08-30T04:46:53Z</cp:lastPrinted>
  <dcterms:created xsi:type="dcterms:W3CDTF">2016-11-24T05:32:38Z</dcterms:created>
  <dcterms:modified xsi:type="dcterms:W3CDTF">2025-10-16T06:14:36Z</dcterms:modified>
</cp:coreProperties>
</file>