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225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93D2D-7020-6AC1-A229-FE085A045C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7E1416-62CB-8FC5-FEE0-A948B5A08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00979-A25C-C243-E103-83E4AA1EA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8BDC-167E-4EF2-B63F-1DFC1D96AC14}" type="datetimeFigureOut">
              <a:rPr lang="en-CA" smtClean="0"/>
              <a:t>23-Dec-2025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44304-ABA4-1B8A-FF46-EB0926C37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EFD04-E60A-0B82-0BFF-2E981C87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05A6-D657-4EA4-9F11-74F608A64E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805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E969E-6665-583F-7787-0842AEE09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C5299-B98E-F3AD-4343-708DED77E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3F83C-38C6-EC56-B378-E9A7C9CAB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8BDC-167E-4EF2-B63F-1DFC1D96AC14}" type="datetimeFigureOut">
              <a:rPr lang="en-CA" smtClean="0"/>
              <a:t>23-Dec-2025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8531B-169A-FD86-5553-E042106BD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BB41D-8C25-51AF-A4D2-352D3930D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05A6-D657-4EA4-9F11-74F608A64E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5402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98C8B-F88E-8AE5-72C1-07130E429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86F7F-D05E-3B73-5AC5-E89A464E1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675D1-6A4F-735E-9CAF-A8E7B1398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8BDC-167E-4EF2-B63F-1DFC1D96AC14}" type="datetimeFigureOut">
              <a:rPr lang="en-CA" smtClean="0"/>
              <a:t>23-Dec-2025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3F247-D382-9F91-8902-8792E096E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BFFDA-ED45-D86C-D109-E121F50ED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05A6-D657-4EA4-9F11-74F608A64E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411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61DA-7CC3-695C-1816-868BEF706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2F3B2-8B96-682B-EC6F-1FC68E034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93BF09-B9C3-69B6-E929-84BE38D48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6546C-9C83-3370-B94D-790D06547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8BDC-167E-4EF2-B63F-1DFC1D96AC14}" type="datetimeFigureOut">
              <a:rPr lang="en-CA" smtClean="0"/>
              <a:t>23-Dec-2025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F7224-BEC7-FD08-65CB-18689E2F8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BECAB-D68F-F48B-8B05-AFF9A4B37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05A6-D657-4EA4-9F11-74F608A64E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509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0D8DA-F2B5-2E18-AC46-4D0A244A0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4E735-A73F-F58D-F47D-83ABA6A90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489DC5-0D84-76CB-FAE6-845709E2D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C83583-B311-3189-6438-6A0756E9C2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B6668E-9E24-E86B-D9FA-EBB928B21E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0DBFA9-F470-83D9-BEDE-86B62C722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8BDC-167E-4EF2-B63F-1DFC1D96AC14}" type="datetimeFigureOut">
              <a:rPr lang="en-CA" smtClean="0"/>
              <a:t>23-Dec-2025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DF568D-BAE0-8AC7-E53C-AC93592C9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451C57-5B66-7500-656A-23B67DE27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05A6-D657-4EA4-9F11-74F608A64E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064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01FB2-79AB-1FF7-A52E-DB366053A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1686DF-444B-715F-C2ED-2A0702F18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8BDC-167E-4EF2-B63F-1DFC1D96AC14}" type="datetimeFigureOut">
              <a:rPr lang="en-CA" smtClean="0"/>
              <a:t>23-Dec-2025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727820-51B0-B900-1AF9-BA569CC42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C10C6C-3AEF-5C90-F729-5F9DE429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05A6-D657-4EA4-9F11-74F608A64E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427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4F13C6-9650-F494-71E8-F9E4361A7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8BDC-167E-4EF2-B63F-1DFC1D96AC14}" type="datetimeFigureOut">
              <a:rPr lang="en-CA" smtClean="0"/>
              <a:t>23-Dec-2025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0A0564-00F2-44AD-23EC-4AD0A138A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EE5E8-210D-2B55-8662-80EC7B812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05A6-D657-4EA4-9F11-74F608A64E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5782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9EE93-23FA-64CE-3D61-986E43BF8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2CF4A-C121-E64B-E1F3-10B8B58DF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E787A-1CFA-C295-C220-D067215D3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9CEE9-25F7-CDBE-8151-818C01675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8BDC-167E-4EF2-B63F-1DFC1D96AC14}" type="datetimeFigureOut">
              <a:rPr lang="en-CA" smtClean="0"/>
              <a:t>23-Dec-2025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45DBB-5B63-14AB-D85F-118996C94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56348-6B32-8296-96B6-2C9AE8DD5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05A6-D657-4EA4-9F11-74F608A64E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4687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522C0-3CA1-2BCF-025D-A073E9485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DD9ABE-D371-FBBD-CEDF-1EB135391C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5F746-E6F0-1F1B-1558-C952D83DF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A708EA-F591-8B53-C5CF-CF54804FE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8BDC-167E-4EF2-B63F-1DFC1D96AC14}" type="datetimeFigureOut">
              <a:rPr lang="en-CA" smtClean="0"/>
              <a:t>23-Dec-2025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F39A28-1059-B68A-8904-51F3F979C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57074-AD65-78A5-B5D1-EAB9BABD5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05A6-D657-4EA4-9F11-74F608A64E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834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101FA-11CF-7667-98C6-E718C8340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F0975D-ADA5-2F4E-F525-C2229F704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2C510-7FF8-F615-5D50-99B19447E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8BDC-167E-4EF2-B63F-1DFC1D96AC14}" type="datetimeFigureOut">
              <a:rPr lang="en-CA" smtClean="0"/>
              <a:t>23-Dec-2025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3FE50-8D71-012B-D15E-CF0998210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BF555-6CC9-7ACE-C91C-57494249A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05A6-D657-4EA4-9F11-74F608A64E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981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3A39A8-7779-1269-9C17-59F987E977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61B7BD-13C8-A005-C814-B6D2560CE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1924AC-EA68-D656-5885-24003F4D5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8BDC-167E-4EF2-B63F-1DFC1D96AC14}" type="datetimeFigureOut">
              <a:rPr lang="en-CA" smtClean="0"/>
              <a:t>23-Dec-2025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5ADB9-DED2-5E14-41B5-D86555299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6AE-63B5-EDDA-1243-57567043B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05A6-D657-4EA4-9F11-74F608A64E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6541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4DBF14-BF39-49E9-DCC5-641B21783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C6FE3-4CB6-9E6A-A774-BC96268C8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60EC5-D528-311D-6D1C-07F6FD7346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CF8BDC-167E-4EF2-B63F-1DFC1D96AC14}" type="datetimeFigureOut">
              <a:rPr lang="en-CA" smtClean="0"/>
              <a:t>23-Dec-2025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182DC-A4EB-06BB-3F45-B733700401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88197-0417-0F1F-9547-0246BBAEB4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6905A6-D657-4EA4-9F11-74F608A64E5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0155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9D1AC3-585D-864E-EEFE-155DEE1AB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326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key terms explained&#10;&#10;AI-generated content may be incorrect.">
            <a:extLst>
              <a:ext uri="{FF2B5EF4-FFF2-40B4-BE49-F238E27FC236}">
                <a16:creationId xmlns:a16="http://schemas.microsoft.com/office/drawing/2014/main" id="{E0A0C921-BFC8-BC14-5C04-01E398BCD9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010" y="1"/>
            <a:ext cx="12238009" cy="6858000"/>
          </a:xfrm>
        </p:spPr>
      </p:pic>
    </p:spTree>
    <p:extLst>
      <p:ext uri="{BB962C8B-B14F-4D97-AF65-F5344CB8AC3E}">
        <p14:creationId xmlns:p14="http://schemas.microsoft.com/office/powerpoint/2010/main" val="3480833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Marina-Surfacei7</dc:creator>
  <cp:lastModifiedBy>Marina-Surfacei7</cp:lastModifiedBy>
  <cp:revision>3</cp:revision>
  <dcterms:created xsi:type="dcterms:W3CDTF">2025-12-23T16:51:06Z</dcterms:created>
  <dcterms:modified xsi:type="dcterms:W3CDTF">2025-12-23T17:19:17Z</dcterms:modified>
</cp:coreProperties>
</file>