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63" r:id="rId2"/>
    <p:sldId id="272" r:id="rId3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5"/>
      <p:bold r:id="rId6"/>
      <p:italic r:id="rId7"/>
      <p:boldItalic r:id="rId8"/>
    </p:embeddedFont>
    <p:embeddedFont>
      <p:font typeface="Open Sans ExtraBold" panose="020B0906030804020204" pitchFamily="34" charset="0"/>
      <p:bold r:id="rId9"/>
      <p:italic r:id="rId10"/>
      <p:boldItalic r:id="rId11"/>
    </p:embeddedFont>
    <p:embeddedFont>
      <p:font typeface="Open Sans Light" panose="020B0306030504020204" pitchFamily="34" charset="0"/>
      <p:regular r:id="rId12"/>
      <p:bold r:id="rId13"/>
      <p:italic r:id="rId14"/>
      <p:boldItalic r:id="rId15"/>
    </p:embeddedFont>
    <p:embeddedFont>
      <p:font typeface="Open Sans SemiBold" panose="020B070603080402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96" userDrawn="1">
          <p15:clr>
            <a:srgbClr val="A4A3A4"/>
          </p15:clr>
        </p15:guide>
        <p15:guide id="2" pos="5328" userDrawn="1">
          <p15:clr>
            <a:srgbClr val="A4A3A4"/>
          </p15:clr>
        </p15:guide>
        <p15:guide id="3" pos="1800" userDrawn="1">
          <p15:clr>
            <a:srgbClr val="A4A3A4"/>
          </p15:clr>
        </p15:guide>
        <p15:guide id="4" pos="4944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h4txn1YcJLOdgpvaAM3UARAj8H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5"/>
    <a:srgbClr val="00629B"/>
    <a:srgbClr val="FFC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197BC4-26AE-4322-B9B6-DBB7513FDD70}" v="1" dt="2026-01-16T22:56:37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4"/>
    <p:restoredTop sz="94744"/>
  </p:normalViewPr>
  <p:slideViewPr>
    <p:cSldViewPr snapToGrid="0">
      <p:cViewPr varScale="1">
        <p:scale>
          <a:sx n="138" d="100"/>
          <a:sy n="138" d="100"/>
        </p:scale>
        <p:origin x="876" y="102"/>
      </p:cViewPr>
      <p:guideLst>
        <p:guide orient="horz" pos="996"/>
        <p:guide pos="5328"/>
        <p:guide pos="1800"/>
        <p:guide pos="49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3" Type="http://schemas.openxmlformats.org/officeDocument/2006/relationships/slide" Target="slides/slide2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46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4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lari, Venupradeepa" userId="b4ce6e1f-495b-4c23-aaca-c1bc30570a07" providerId="ADAL" clId="{1DB4B340-61FB-4427-BEEA-DE7935FA3DC7}"/>
    <pc:docChg chg="undo custSel addSld delSld modSld">
      <pc:chgData name="Kolari, Venupradeepa" userId="b4ce6e1f-495b-4c23-aaca-c1bc30570a07" providerId="ADAL" clId="{1DB4B340-61FB-4427-BEEA-DE7935FA3DC7}" dt="2026-01-19T22:13:13.159" v="1566" actId="47"/>
      <pc:docMkLst>
        <pc:docMk/>
      </pc:docMkLst>
      <pc:sldChg chg="delSp modSp mod">
        <pc:chgData name="Kolari, Venupradeepa" userId="b4ce6e1f-495b-4c23-aaca-c1bc30570a07" providerId="ADAL" clId="{1DB4B340-61FB-4427-BEEA-DE7935FA3DC7}" dt="2026-01-16T22:46:33.948" v="37" actId="20577"/>
        <pc:sldMkLst>
          <pc:docMk/>
          <pc:sldMk cId="0" sldId="263"/>
        </pc:sldMkLst>
        <pc:spChg chg="mod">
          <ac:chgData name="Kolari, Venupradeepa" userId="b4ce6e1f-495b-4c23-aaca-c1bc30570a07" providerId="ADAL" clId="{1DB4B340-61FB-4427-BEEA-DE7935FA3DC7}" dt="2026-01-16T22:46:33.948" v="37" actId="20577"/>
          <ac:spMkLst>
            <pc:docMk/>
            <pc:sldMk cId="0" sldId="263"/>
            <ac:spMk id="7" creationId="{E5525184-4788-3DFE-7CE2-5034DE988C2F}"/>
          </ac:spMkLst>
        </pc:spChg>
      </pc:sldChg>
      <pc:sldChg chg="addSp delSp modSp mod">
        <pc:chgData name="Kolari, Venupradeepa" userId="b4ce6e1f-495b-4c23-aaca-c1bc30570a07" providerId="ADAL" clId="{1DB4B340-61FB-4427-BEEA-DE7935FA3DC7}" dt="2026-01-19T22:13:04.186" v="1565" actId="113"/>
        <pc:sldMkLst>
          <pc:docMk/>
          <pc:sldMk cId="1081729205" sldId="272"/>
        </pc:sldMkLst>
        <pc:spChg chg="mod">
          <ac:chgData name="Kolari, Venupradeepa" userId="b4ce6e1f-495b-4c23-aaca-c1bc30570a07" providerId="ADAL" clId="{1DB4B340-61FB-4427-BEEA-DE7935FA3DC7}" dt="2026-01-19T22:09:23.487" v="1513" actId="108"/>
          <ac:spMkLst>
            <pc:docMk/>
            <pc:sldMk cId="1081729205" sldId="272"/>
            <ac:spMk id="4" creationId="{265C8409-C367-CAED-2A74-3B717D770F7F}"/>
          </ac:spMkLst>
        </pc:spChg>
        <pc:spChg chg="del mod">
          <ac:chgData name="Kolari, Venupradeepa" userId="b4ce6e1f-495b-4c23-aaca-c1bc30570a07" providerId="ADAL" clId="{1DB4B340-61FB-4427-BEEA-DE7935FA3DC7}" dt="2026-01-19T22:10:44.395" v="1522" actId="478"/>
          <ac:spMkLst>
            <pc:docMk/>
            <pc:sldMk cId="1081729205" sldId="272"/>
            <ac:spMk id="6" creationId="{90E0B40D-77CF-BDA2-5D97-01C02F993BEF}"/>
          </ac:spMkLst>
        </pc:spChg>
        <pc:spChg chg="add mod">
          <ac:chgData name="Kolari, Venupradeepa" userId="b4ce6e1f-495b-4c23-aaca-c1bc30570a07" providerId="ADAL" clId="{1DB4B340-61FB-4427-BEEA-DE7935FA3DC7}" dt="2026-01-19T22:13:04.186" v="1565" actId="113"/>
          <ac:spMkLst>
            <pc:docMk/>
            <pc:sldMk cId="1081729205" sldId="272"/>
            <ac:spMk id="8" creationId="{D2339137-5295-9233-AF3F-3088C9F9011F}"/>
          </ac:spMkLst>
        </pc:spChg>
      </pc:sldChg>
      <pc:sldChg chg="modSp add del mod">
        <pc:chgData name="Kolari, Venupradeepa" userId="b4ce6e1f-495b-4c23-aaca-c1bc30570a07" providerId="ADAL" clId="{1DB4B340-61FB-4427-BEEA-DE7935FA3DC7}" dt="2026-01-19T22:13:13.159" v="1566" actId="47"/>
        <pc:sldMkLst>
          <pc:docMk/>
          <pc:sldMk cId="3430933118" sldId="273"/>
        </pc:sldMkLst>
        <pc:spChg chg="mod">
          <ac:chgData name="Kolari, Venupradeepa" userId="b4ce6e1f-495b-4c23-aaca-c1bc30570a07" providerId="ADAL" clId="{1DB4B340-61FB-4427-BEEA-DE7935FA3DC7}" dt="2026-01-16T23:10:41.062" v="793" actId="20577"/>
          <ac:spMkLst>
            <pc:docMk/>
            <pc:sldMk cId="3430933118" sldId="273"/>
            <ac:spMk id="4" creationId="{30968764-9AD8-542C-E793-FBD774F28071}"/>
          </ac:spMkLst>
        </pc:spChg>
        <pc:spChg chg="mod">
          <ac:chgData name="Kolari, Venupradeepa" userId="b4ce6e1f-495b-4c23-aaca-c1bc30570a07" providerId="ADAL" clId="{1DB4B340-61FB-4427-BEEA-DE7935FA3DC7}" dt="2026-01-16T22:57:56.775" v="499" actId="6549"/>
          <ac:spMkLst>
            <pc:docMk/>
            <pc:sldMk cId="3430933118" sldId="273"/>
            <ac:spMk id="6" creationId="{60B6DF9D-E3FB-7303-D957-90C52A7D0E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9" name="Google Shape;3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154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Large Image - Tech B" userDrawn="1">
  <p:cSld name="8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41" title="iStock-930443836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88"/>
            <a:ext cx="9144004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41"/>
          <p:cNvSpPr/>
          <p:nvPr/>
        </p:nvSpPr>
        <p:spPr>
          <a:xfrm>
            <a:off x="380400" y="382075"/>
            <a:ext cx="4572000" cy="4113000"/>
          </a:xfrm>
          <a:prstGeom prst="roundRect">
            <a:avLst>
              <a:gd name="adj" fmla="val 1983"/>
            </a:avLst>
          </a:prstGeom>
          <a:solidFill>
            <a:srgbClr val="002855">
              <a:alpha val="8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4" name="Google Shape;134;p41" title="Image 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8974"/>
            <a:ext cx="9144001" cy="5045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41"/>
          <p:cNvCxnSpPr/>
          <p:nvPr/>
        </p:nvCxnSpPr>
        <p:spPr>
          <a:xfrm rot="10800000" flipH="1">
            <a:off x="2747675" y="175"/>
            <a:ext cx="300" cy="5724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6" name="Google Shape;136;p41"/>
          <p:cNvCxnSpPr/>
          <p:nvPr/>
        </p:nvCxnSpPr>
        <p:spPr>
          <a:xfrm rot="10800000">
            <a:off x="2747675" y="4271100"/>
            <a:ext cx="0" cy="8724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7" name="Google Shape;137;p41" title="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600" y="655375"/>
            <a:ext cx="1107675" cy="62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41"/>
          <p:cNvSpPr txBox="1">
            <a:spLocks noGrp="1"/>
          </p:cNvSpPr>
          <p:nvPr>
            <p:ph type="sldNum" idx="1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41"/>
          <p:cNvSpPr txBox="1">
            <a:spLocks noGrp="1"/>
          </p:cNvSpPr>
          <p:nvPr>
            <p:ph type="sldNum" idx="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2" name="Google Shape;142;p41"/>
          <p:cNvSpPr txBox="1">
            <a:spLocks noGrp="1"/>
          </p:cNvSpPr>
          <p:nvPr>
            <p:ph type="title"/>
          </p:nvPr>
        </p:nvSpPr>
        <p:spPr>
          <a:xfrm>
            <a:off x="548700" y="1693700"/>
            <a:ext cx="4239300" cy="12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3" name="Google Shape;143;p41"/>
          <p:cNvSpPr txBox="1">
            <a:spLocks noGrp="1"/>
          </p:cNvSpPr>
          <p:nvPr>
            <p:ph type="subTitle" idx="1"/>
          </p:nvPr>
        </p:nvSpPr>
        <p:spPr>
          <a:xfrm>
            <a:off x="548700" y="2933625"/>
            <a:ext cx="4239300" cy="6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4" name="Google Shape;144;p41"/>
          <p:cNvSpPr txBox="1">
            <a:spLocks noGrp="1"/>
          </p:cNvSpPr>
          <p:nvPr>
            <p:ph type="subTitle" idx="3"/>
          </p:nvPr>
        </p:nvSpPr>
        <p:spPr>
          <a:xfrm>
            <a:off x="548700" y="3643300"/>
            <a:ext cx="42393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 ExtraBold"/>
              <a:buNone/>
              <a:defRPr sz="1000" b="1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3227D4-93B3-1F95-2F37-C4BACE51AB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961" y="4873752"/>
            <a:ext cx="2198714" cy="1755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600" baseline="0">
                <a:solidFill>
                  <a:schemeClr val="bg1"/>
                </a:solidFill>
                <a:latin typeface="Open Sans ExtraBold" panose="020B0606030504020204" pitchFamily="34" charset="0"/>
              </a:defRPr>
            </a:lvl1pPr>
            <a:lvl2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2pPr>
            <a:lvl3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3pPr>
            <a:lvl4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4pPr>
            <a:lvl5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5pPr>
          </a:lstStyle>
          <a:p>
            <a:pPr lvl="0"/>
            <a:r>
              <a:rPr lang="en-US" dirty="0"/>
              <a:t>IEEE CONFIDENTIAL or IEEE PROPRIETARY if needed.</a:t>
            </a:r>
          </a:p>
        </p:txBody>
      </p:sp>
      <p:sp>
        <p:nvSpPr>
          <p:cNvPr id="2" name="Google Shape;28;p35">
            <a:extLst>
              <a:ext uri="{FF2B5EF4-FFF2-40B4-BE49-F238E27FC236}">
                <a16:creationId xmlns:a16="http://schemas.microsoft.com/office/drawing/2014/main" id="{4D431373-081D-0192-BABC-C41DBD654273}"/>
              </a:ext>
            </a:extLst>
          </p:cNvPr>
          <p:cNvSpPr txBox="1"/>
          <p:nvPr userDrawn="1"/>
        </p:nvSpPr>
        <p:spPr>
          <a:xfrm>
            <a:off x="2288185" y="4965192"/>
            <a:ext cx="6138804" cy="14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b="0" i="0" u="none" strike="noStrike" cap="none" baseline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A public charity, IEEE is the world's largest technical professional organization dedicated to advancing technology for the benefit of humanity.</a:t>
            </a:r>
            <a:endParaRPr sz="600" b="0" i="0" u="none" strike="noStrike" cap="none" baseline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- Gradient" userDrawn="1">
  <p:cSld name="10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53" title="IEEE-Blue-Background-Divide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5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3" title="Blue Divide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9774"/>
            <a:ext cx="9144001" cy="504527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53"/>
          <p:cNvSpPr txBox="1">
            <a:spLocks noGrp="1"/>
          </p:cNvSpPr>
          <p:nvPr>
            <p:ph type="sldNum" idx="1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1" name="Google Shape;161;p53"/>
          <p:cNvCxnSpPr/>
          <p:nvPr/>
        </p:nvCxnSpPr>
        <p:spPr>
          <a:xfrm rot="10800000">
            <a:off x="2747975" y="150"/>
            <a:ext cx="0" cy="9333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2" name="Google Shape;162;p53"/>
          <p:cNvSpPr txBox="1">
            <a:spLocks noGrp="1"/>
          </p:cNvSpPr>
          <p:nvPr>
            <p:ph type="sldNum" idx="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5" name="Google Shape;165;p53" title="Logo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8025" y="4778636"/>
            <a:ext cx="772125" cy="2268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53"/>
          <p:cNvCxnSpPr/>
          <p:nvPr/>
        </p:nvCxnSpPr>
        <p:spPr>
          <a:xfrm rot="10800000">
            <a:off x="2747975" y="4210200"/>
            <a:ext cx="0" cy="9333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7" name="Google Shape;167;p53"/>
          <p:cNvSpPr txBox="1">
            <a:spLocks noGrp="1"/>
          </p:cNvSpPr>
          <p:nvPr>
            <p:ph type="title"/>
          </p:nvPr>
        </p:nvSpPr>
        <p:spPr>
          <a:xfrm>
            <a:off x="496825" y="1758975"/>
            <a:ext cx="6889800" cy="16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2B307-7EE0-81EA-15AA-7023FAA45A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961" y="4873752"/>
            <a:ext cx="2199014" cy="1755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600" baseline="0">
                <a:solidFill>
                  <a:schemeClr val="bg1"/>
                </a:solidFill>
                <a:latin typeface="Open Sans ExtraBold" panose="020B0606030504020204" pitchFamily="34" charset="0"/>
              </a:defRPr>
            </a:lvl1pPr>
            <a:lvl2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2pPr>
            <a:lvl3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3pPr>
            <a:lvl4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4pPr>
            <a:lvl5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5pPr>
          </a:lstStyle>
          <a:p>
            <a:pPr lvl="0"/>
            <a:r>
              <a:rPr lang="en-US" dirty="0"/>
              <a:t>IEEE CONFIDENTIAL or IEEE PROPRIETARY if needed.</a:t>
            </a:r>
          </a:p>
        </p:txBody>
      </p:sp>
      <p:sp>
        <p:nvSpPr>
          <p:cNvPr id="4" name="Google Shape;28;p35">
            <a:extLst>
              <a:ext uri="{FF2B5EF4-FFF2-40B4-BE49-F238E27FC236}">
                <a16:creationId xmlns:a16="http://schemas.microsoft.com/office/drawing/2014/main" id="{35C56CB8-BB18-718E-2611-74CE5B6FE67C}"/>
              </a:ext>
            </a:extLst>
          </p:cNvPr>
          <p:cNvSpPr txBox="1"/>
          <p:nvPr userDrawn="1"/>
        </p:nvSpPr>
        <p:spPr>
          <a:xfrm>
            <a:off x="2288185" y="4965192"/>
            <a:ext cx="6138804" cy="14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b="0" i="0" u="none" strike="noStrike" cap="none" baseline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A public charity, IEEE is the world's largest technical professional organization dedicated to advancing technology for the benefit of humanity.</a:t>
            </a:r>
            <a:endParaRPr sz="600" b="0" i="0" u="none" strike="noStrike" cap="none" baseline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- Gradient" preserve="1" userDrawn="1">
  <p:cSld name="1_Divider Slide - Gradient">
    <p:bg>
      <p:bgPr>
        <a:solidFill>
          <a:srgbClr val="002855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53" title="Blue Divide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39774"/>
            <a:ext cx="9144001" cy="504527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53"/>
          <p:cNvSpPr txBox="1">
            <a:spLocks noGrp="1"/>
          </p:cNvSpPr>
          <p:nvPr>
            <p:ph type="sldNum" idx="1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1" name="Google Shape;161;p53"/>
          <p:cNvCxnSpPr/>
          <p:nvPr/>
        </p:nvCxnSpPr>
        <p:spPr>
          <a:xfrm rot="10800000">
            <a:off x="2747975" y="150"/>
            <a:ext cx="0" cy="9333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2" name="Google Shape;162;p53"/>
          <p:cNvSpPr txBox="1">
            <a:spLocks noGrp="1"/>
          </p:cNvSpPr>
          <p:nvPr>
            <p:ph type="sldNum" idx="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5" name="Google Shape;165;p53" title="Logo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8025" y="4778636"/>
            <a:ext cx="772125" cy="2268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53"/>
          <p:cNvCxnSpPr/>
          <p:nvPr/>
        </p:nvCxnSpPr>
        <p:spPr>
          <a:xfrm rot="10800000">
            <a:off x="2747975" y="4210200"/>
            <a:ext cx="0" cy="9333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7" name="Google Shape;167;p53"/>
          <p:cNvSpPr txBox="1">
            <a:spLocks noGrp="1"/>
          </p:cNvSpPr>
          <p:nvPr>
            <p:ph type="title"/>
          </p:nvPr>
        </p:nvSpPr>
        <p:spPr>
          <a:xfrm>
            <a:off x="496825" y="1758975"/>
            <a:ext cx="6889800" cy="16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2B307-7EE0-81EA-15AA-7023FAA45A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961" y="4873752"/>
            <a:ext cx="2199014" cy="17553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600" baseline="0">
                <a:solidFill>
                  <a:schemeClr val="bg1"/>
                </a:solidFill>
                <a:latin typeface="Open Sans ExtraBold" panose="020B0606030504020204" pitchFamily="34" charset="0"/>
              </a:defRPr>
            </a:lvl1pPr>
            <a:lvl2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2pPr>
            <a:lvl3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3pPr>
            <a:lvl4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4pPr>
            <a:lvl5pPr>
              <a:defRPr sz="800" baseline="0">
                <a:solidFill>
                  <a:schemeClr val="bg1"/>
                </a:solidFill>
                <a:latin typeface="Open Sans SemiBold" panose="020B0606030504020204" pitchFamily="34" charset="0"/>
              </a:defRPr>
            </a:lvl5pPr>
          </a:lstStyle>
          <a:p>
            <a:pPr lvl="0"/>
            <a:r>
              <a:rPr lang="en-US" dirty="0"/>
              <a:t>IEEE CONFIDENTIAL or IEEE PROPRIETARY if needed.</a:t>
            </a:r>
          </a:p>
        </p:txBody>
      </p:sp>
      <p:sp>
        <p:nvSpPr>
          <p:cNvPr id="4" name="Google Shape;28;p35">
            <a:extLst>
              <a:ext uri="{FF2B5EF4-FFF2-40B4-BE49-F238E27FC236}">
                <a16:creationId xmlns:a16="http://schemas.microsoft.com/office/drawing/2014/main" id="{35C56CB8-BB18-718E-2611-74CE5B6FE67C}"/>
              </a:ext>
            </a:extLst>
          </p:cNvPr>
          <p:cNvSpPr txBox="1"/>
          <p:nvPr userDrawn="1"/>
        </p:nvSpPr>
        <p:spPr>
          <a:xfrm>
            <a:off x="2288185" y="4965192"/>
            <a:ext cx="6138804" cy="14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b="0" i="0" u="none" strike="noStrike" cap="none" baseline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A public charity, IEEE is the world's largest technical professional organization dedicated to advancing technology for the benefit of humanity.</a:t>
            </a:r>
            <a:endParaRPr sz="600" b="0" i="0" u="none" strike="noStrike" cap="none" baseline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981010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33" title="Basic P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643061"/>
            <a:ext cx="9144003" cy="5045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33"/>
          <p:cNvSpPr txBox="1">
            <a:spLocks noGrp="1"/>
          </p:cNvSpPr>
          <p:nvPr>
            <p:ph type="title"/>
          </p:nvPr>
        </p:nvSpPr>
        <p:spPr>
          <a:xfrm>
            <a:off x="197400" y="248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 Light"/>
              <a:buNone/>
              <a:defRPr sz="2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3"/>
          <p:cNvSpPr txBox="1">
            <a:spLocks noGrp="1"/>
          </p:cNvSpPr>
          <p:nvPr>
            <p:ph type="body" idx="1"/>
          </p:nvPr>
        </p:nvSpPr>
        <p:spPr>
          <a:xfrm>
            <a:off x="197400" y="9556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 dirty="0"/>
          </a:p>
        </p:txBody>
      </p:sp>
      <p:sp>
        <p:nvSpPr>
          <p:cNvPr id="9" name="Google Shape;9;p33"/>
          <p:cNvSpPr txBox="1">
            <a:spLocks noGrp="1"/>
          </p:cNvSpPr>
          <p:nvPr>
            <p:ph type="sldNum" idx="12"/>
          </p:nvPr>
        </p:nvSpPr>
        <p:spPr>
          <a:xfrm>
            <a:off x="7" y="48167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" name="Google Shape;12;p33" title="LogoBlu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8025" y="4779575"/>
            <a:ext cx="772125" cy="2268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8;p35">
            <a:extLst>
              <a:ext uri="{FF2B5EF4-FFF2-40B4-BE49-F238E27FC236}">
                <a16:creationId xmlns:a16="http://schemas.microsoft.com/office/drawing/2014/main" id="{EE21E097-D9C4-F9B7-3FCF-78BF4671418B}"/>
              </a:ext>
            </a:extLst>
          </p:cNvPr>
          <p:cNvSpPr txBox="1"/>
          <p:nvPr userDrawn="1"/>
        </p:nvSpPr>
        <p:spPr>
          <a:xfrm>
            <a:off x="2288185" y="4965192"/>
            <a:ext cx="6138804" cy="14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b="0" i="0" u="none" strike="noStrike" cap="none" baseline="0" dirty="0">
                <a:solidFill>
                  <a:srgbClr val="002855"/>
                </a:solidFill>
                <a:latin typeface="Open Sans"/>
                <a:ea typeface="Open Sans"/>
                <a:cs typeface="Open Sans"/>
                <a:sym typeface="Open Sans"/>
              </a:rPr>
              <a:t>A public charity, IEEE is the world's largest technical professional organization dedicated to advancing technology for the benefit of humanity.</a:t>
            </a:r>
            <a:endParaRPr sz="600" b="0" i="0" u="none" strike="noStrike" cap="none" baseline="0" dirty="0">
              <a:solidFill>
                <a:srgbClr val="0028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70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312" name="Google Shape;312;p8"/>
          <p:cNvSpPr txBox="1">
            <a:spLocks noGrp="1"/>
          </p:cNvSpPr>
          <p:nvPr>
            <p:ph type="sldNum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69D772-8570-DB9D-5CAB-D684CD583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700" y="1573275"/>
            <a:ext cx="4239300" cy="1273200"/>
          </a:xfrm>
        </p:spPr>
        <p:txBody>
          <a:bodyPr/>
          <a:lstStyle/>
          <a:p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r>
              <a:rPr lang="en-US" sz="1100" dirty="0"/>
              <a:t>                IEEE Sacramento Vallely Young professionals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5525184-4788-3DFE-7CE2-5034DE988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700" y="2933625"/>
            <a:ext cx="4239300" cy="959502"/>
          </a:xfrm>
        </p:spPr>
        <p:txBody>
          <a:bodyPr/>
          <a:lstStyle/>
          <a:p>
            <a:r>
              <a:rPr lang="en-US" dirty="0"/>
              <a:t>Group Meeting </a:t>
            </a:r>
          </a:p>
          <a:p>
            <a:r>
              <a:rPr lang="en-US" dirty="0"/>
              <a:t>1/16/2026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836120-46CF-FD29-7913-CFA63D114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661" y="1775815"/>
            <a:ext cx="2800741" cy="609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CDD90A-42A0-9060-0157-6A816C2683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D8160D-07C4-712E-421D-99287F0847C9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65C8409-C367-CAED-2A74-3B717D77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272" y="151391"/>
            <a:ext cx="6889800" cy="847788"/>
          </a:xfrm>
        </p:spPr>
        <p:txBody>
          <a:bodyPr>
            <a:normAutofit/>
          </a:bodyPr>
          <a:lstStyle/>
          <a:p>
            <a:r>
              <a:rPr lang="en-US" sz="2400" dirty="0"/>
              <a:t>Agenda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56A1BE-3220-3F76-654F-F6E55A5A7F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339137-5295-9233-AF3F-3088C9F9011F}"/>
              </a:ext>
            </a:extLst>
          </p:cNvPr>
          <p:cNvSpPr txBox="1"/>
          <p:nvPr/>
        </p:nvSpPr>
        <p:spPr>
          <a:xfrm>
            <a:off x="548707" y="942109"/>
            <a:ext cx="7570057" cy="330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Monthly/Biweekly meetings on Friday 3:30PM (</a:t>
            </a:r>
            <a:r>
              <a:rPr lang="en-US" sz="1100" dirty="0" err="1">
                <a:solidFill>
                  <a:schemeClr val="bg1"/>
                </a:solidFill>
              </a:rPr>
              <a:t>vTools</a:t>
            </a:r>
            <a:r>
              <a:rPr lang="en-US" sz="1100" dirty="0">
                <a:solidFill>
                  <a:schemeClr val="bg1"/>
                </a:solidFill>
              </a:rPr>
              <a:t> event and Google meetup) – proper   documentation (</a:t>
            </a:r>
            <a:r>
              <a:rPr lang="en-US" sz="1100" dirty="0" err="1">
                <a:solidFill>
                  <a:schemeClr val="bg1"/>
                </a:solidFill>
              </a:rPr>
              <a:t>vTools</a:t>
            </a:r>
            <a:r>
              <a:rPr lang="en-US" sz="1100" dirty="0">
                <a:solidFill>
                  <a:schemeClr val="bg1"/>
                </a:solidFill>
              </a:rPr>
              <a:t> registration?, screenshot/ppt upload?) </a:t>
            </a:r>
          </a:p>
          <a:p>
            <a:pPr marL="171450" lvl="6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Use collaborate to upload the MoM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All officers need to register ; create </a:t>
            </a:r>
            <a:r>
              <a:rPr lang="en-US" sz="1100" dirty="0" err="1">
                <a:solidFill>
                  <a:schemeClr val="bg1"/>
                </a:solidFill>
              </a:rPr>
              <a:t>vtools</a:t>
            </a:r>
            <a:r>
              <a:rPr lang="en-US" sz="1100" dirty="0">
                <a:solidFill>
                  <a:schemeClr val="bg1"/>
                </a:solidFill>
              </a:rPr>
              <a:t> – AR to Arvind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r>
              <a:rPr lang="en-US" sz="1100" dirty="0">
                <a:solidFill>
                  <a:schemeClr val="bg1"/>
                </a:solidFill>
              </a:rPr>
              <a:t>Feb 24</a:t>
            </a:r>
            <a:r>
              <a:rPr lang="en-US" sz="1100" baseline="30000" dirty="0">
                <a:solidFill>
                  <a:schemeClr val="bg1"/>
                </a:solidFill>
              </a:rPr>
              <a:t>th</a:t>
            </a:r>
            <a:r>
              <a:rPr lang="en-US" sz="1100" dirty="0">
                <a:solidFill>
                  <a:schemeClr val="bg1"/>
                </a:solidFill>
              </a:rPr>
              <a:t> Event planning – </a:t>
            </a:r>
            <a:r>
              <a:rPr lang="en-US" sz="1100" dirty="0" err="1">
                <a:solidFill>
                  <a:schemeClr val="bg1"/>
                </a:solidFill>
              </a:rPr>
              <a:t>vTools</a:t>
            </a:r>
            <a:r>
              <a:rPr lang="en-US" sz="1100" dirty="0">
                <a:solidFill>
                  <a:schemeClr val="bg1"/>
                </a:solidFill>
              </a:rPr>
              <a:t> event created; review and approve.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Flyer (Syed), registration, Location (waiting), co-host , speakers (waiting), food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Jignesh will connect with sac state, add them to next team meeting, check co-host </a:t>
            </a:r>
            <a:r>
              <a:rPr lang="en-US" sz="1100" dirty="0" err="1">
                <a:solidFill>
                  <a:schemeClr val="bg1"/>
                </a:solidFill>
              </a:rPr>
              <a:t>ieee</a:t>
            </a:r>
            <a:r>
              <a:rPr lang="en-US" sz="1100" dirty="0">
                <a:solidFill>
                  <a:schemeClr val="bg1"/>
                </a:solidFill>
              </a:rPr>
              <a:t> group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Catchy title – change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Can we have Intel/AMD HR rep to speak </a:t>
            </a:r>
            <a:r>
              <a:rPr lang="en-US" sz="1100" dirty="0" err="1">
                <a:solidFill>
                  <a:schemeClr val="bg1"/>
                </a:solidFill>
              </a:rPr>
              <a:t>abt</a:t>
            </a:r>
            <a:r>
              <a:rPr lang="en-US" sz="1100" dirty="0">
                <a:solidFill>
                  <a:schemeClr val="bg1"/>
                </a:solidFill>
              </a:rPr>
              <a:t> careers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Topics – cover all job roles and topic in chip life cycle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r>
              <a:rPr lang="en-US" sz="1100" dirty="0">
                <a:solidFill>
                  <a:schemeClr val="bg1"/>
                </a:solidFill>
              </a:rPr>
              <a:t>Planning for the year – Collect activity and event ideas from members.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Mentor Mentee event – 1:1 conversation with students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Social event – picnic or outing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How to connect with other IEEE groups in section 6 (start with sac student chair)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Hackathon event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K2-12 – Stem education event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Tesla unit visit </a:t>
            </a:r>
          </a:p>
        </p:txBody>
      </p:sp>
    </p:spTree>
    <p:extLst>
      <p:ext uri="{BB962C8B-B14F-4D97-AF65-F5344CB8AC3E}">
        <p14:creationId xmlns:p14="http://schemas.microsoft.com/office/powerpoint/2010/main" val="1081729205"/>
      </p:ext>
    </p:extLst>
  </p:cSld>
  <p:clrMapOvr>
    <a:masterClrMapping/>
  </p:clrMapOvr>
</p:sld>
</file>

<file path=ppt/theme/theme1.xml><?xml version="1.0" encoding="utf-8"?>
<a:theme xmlns:a="http://schemas.openxmlformats.org/drawingml/2006/main" name="IEEE Template Blue">
  <a:themeElements>
    <a:clrScheme name="Simple Light">
      <a:dk1>
        <a:srgbClr val="000000"/>
      </a:dk1>
      <a:lt1>
        <a:srgbClr val="FFFFFF"/>
      </a:lt1>
      <a:dk2>
        <a:srgbClr val="00629B"/>
      </a:dk2>
      <a:lt2>
        <a:srgbClr val="E3E4E5"/>
      </a:lt2>
      <a:accent1>
        <a:srgbClr val="002855"/>
      </a:accent1>
      <a:accent2>
        <a:srgbClr val="00B5E2"/>
      </a:accent2>
      <a:accent3>
        <a:srgbClr val="007377"/>
      </a:accent3>
      <a:accent4>
        <a:srgbClr val="009CA6"/>
      </a:accent4>
      <a:accent5>
        <a:srgbClr val="861F41"/>
      </a:accent5>
      <a:accent6>
        <a:srgbClr val="FFA300"/>
      </a:accent6>
      <a:hlink>
        <a:srgbClr val="00629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9890</TotalTime>
  <Words>193</Words>
  <Application>Microsoft Office PowerPoint</Application>
  <PresentationFormat>On-screen Show (16:9)</PresentationFormat>
  <Paragraphs>26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Open Sans</vt:lpstr>
      <vt:lpstr>Open Sans ExtraBold</vt:lpstr>
      <vt:lpstr>Open Sans Light</vt:lpstr>
      <vt:lpstr>Open Sans SemiBold</vt:lpstr>
      <vt:lpstr>Arial</vt:lpstr>
      <vt:lpstr>IEEE Template Blue</vt:lpstr>
      <vt:lpstr>                     IEEE Sacramento Vallely Young professionals</vt:lpstr>
      <vt:lpstr>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Kolari, Venupradeepa</dc:creator>
  <cp:lastModifiedBy>Kolari, Venupradeepa</cp:lastModifiedBy>
  <cp:revision>20</cp:revision>
  <dcterms:modified xsi:type="dcterms:W3CDTF">2026-01-19T22:13:17Z</dcterms:modified>
</cp:coreProperties>
</file>